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7" r:id="rId6"/>
    <p:sldId id="266" r:id="rId7"/>
    <p:sldId id="269" r:id="rId8"/>
    <p:sldId id="268" r:id="rId9"/>
    <p:sldId id="270" r:id="rId10"/>
    <p:sldId id="272"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4C"/>
    <a:srgbClr val="F58F72"/>
    <a:srgbClr val="0476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4A47DE-FD74-49C8-907F-49287C1C8C70}" v="13" dt="2025-12-12T19:40:59.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82"/>
    <p:restoredTop sz="96054"/>
  </p:normalViewPr>
  <p:slideViewPr>
    <p:cSldViewPr snapToObjects="1">
      <p:cViewPr varScale="1">
        <p:scale>
          <a:sx n="100" d="100"/>
          <a:sy n="100" d="100"/>
        </p:scale>
        <p:origin x="78" y="1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ijevich, Cadence" userId="b0f76e95-bcd7-4cd7-a228-d739a7264333" providerId="ADAL" clId="{BC88E0E1-98A7-41E5-8C47-C333BA33ED14}"/>
    <pc:docChg chg="undo custSel addSld delSld modSld sldOrd">
      <pc:chgData name="Matijevich, Cadence" userId="b0f76e95-bcd7-4cd7-a228-d739a7264333" providerId="ADAL" clId="{BC88E0E1-98A7-41E5-8C47-C333BA33ED14}" dt="2025-12-12T20:02:12.095" v="7813" actId="13244"/>
      <pc:docMkLst>
        <pc:docMk/>
      </pc:docMkLst>
      <pc:sldChg chg="addSp delSp modSp mod">
        <pc:chgData name="Matijevich, Cadence" userId="b0f76e95-bcd7-4cd7-a228-d739a7264333" providerId="ADAL" clId="{BC88E0E1-98A7-41E5-8C47-C333BA33ED14}" dt="2025-12-12T19:57:42.576" v="7800" actId="33553"/>
        <pc:sldMkLst>
          <pc:docMk/>
          <pc:sldMk cId="3977640521" sldId="256"/>
        </pc:sldMkLst>
        <pc:spChg chg="del mod">
          <ac:chgData name="Matijevich, Cadence" userId="b0f76e95-bcd7-4cd7-a228-d739a7264333" providerId="ADAL" clId="{BC88E0E1-98A7-41E5-8C47-C333BA33ED14}" dt="2025-12-11T21:25:26.364" v="27"/>
          <ac:spMkLst>
            <pc:docMk/>
            <pc:sldMk cId="3977640521" sldId="256"/>
            <ac:spMk id="8" creationId="{C21807DC-4FC6-C74D-9A66-E7ED82B93F95}"/>
          </ac:spMkLst>
        </pc:spChg>
        <pc:spChg chg="mod">
          <ac:chgData name="Matijevich, Cadence" userId="b0f76e95-bcd7-4cd7-a228-d739a7264333" providerId="ADAL" clId="{BC88E0E1-98A7-41E5-8C47-C333BA33ED14}" dt="2025-12-12T19:57:42.576" v="7800" actId="33553"/>
          <ac:spMkLst>
            <pc:docMk/>
            <pc:sldMk cId="3977640521" sldId="256"/>
            <ac:spMk id="21" creationId="{948738BA-D24E-1846-B815-9CA15E2D2588}"/>
          </ac:spMkLst>
        </pc:spChg>
        <pc:picChg chg="mod">
          <ac:chgData name="Matijevich, Cadence" userId="b0f76e95-bcd7-4cd7-a228-d739a7264333" providerId="ADAL" clId="{BC88E0E1-98A7-41E5-8C47-C333BA33ED14}" dt="2025-12-12T19:55:40.452" v="7761" actId="962"/>
          <ac:picMkLst>
            <pc:docMk/>
            <pc:sldMk cId="3977640521" sldId="256"/>
            <ac:picMk id="6" creationId="{004865C6-0D71-7C4F-8728-ED4E101138F9}"/>
          </ac:picMkLst>
        </pc:picChg>
        <pc:picChg chg="add del mod">
          <ac:chgData name="Matijevich, Cadence" userId="b0f76e95-bcd7-4cd7-a228-d739a7264333" providerId="ADAL" clId="{BC88E0E1-98A7-41E5-8C47-C333BA33ED14}" dt="2025-12-12T19:57:30.665" v="7798" actId="962"/>
          <ac:picMkLst>
            <pc:docMk/>
            <pc:sldMk cId="3977640521" sldId="256"/>
            <ac:picMk id="11" creationId="{2716F762-938B-1646-8DD8-892F5798703E}"/>
          </ac:picMkLst>
        </pc:picChg>
      </pc:sldChg>
      <pc:sldChg chg="del">
        <pc:chgData name="Matijevich, Cadence" userId="b0f76e95-bcd7-4cd7-a228-d739a7264333" providerId="ADAL" clId="{BC88E0E1-98A7-41E5-8C47-C333BA33ED14}" dt="2025-12-11T21:24:53.889" v="7" actId="2696"/>
        <pc:sldMkLst>
          <pc:docMk/>
          <pc:sldMk cId="704317578" sldId="257"/>
        </pc:sldMkLst>
      </pc:sldChg>
      <pc:sldChg chg="del">
        <pc:chgData name="Matijevich, Cadence" userId="b0f76e95-bcd7-4cd7-a228-d739a7264333" providerId="ADAL" clId="{BC88E0E1-98A7-41E5-8C47-C333BA33ED14}" dt="2025-12-11T21:24:18.637" v="0" actId="2696"/>
        <pc:sldMkLst>
          <pc:docMk/>
          <pc:sldMk cId="4201031475" sldId="258"/>
        </pc:sldMkLst>
      </pc:sldChg>
      <pc:sldChg chg="addSp delSp modSp mod">
        <pc:chgData name="Matijevich, Cadence" userId="b0f76e95-bcd7-4cd7-a228-d739a7264333" providerId="ADAL" clId="{BC88E0E1-98A7-41E5-8C47-C333BA33ED14}" dt="2025-12-12T19:58:07.398" v="7801" actId="33553"/>
        <pc:sldMkLst>
          <pc:docMk/>
          <pc:sldMk cId="3725572305" sldId="261"/>
        </pc:sldMkLst>
        <pc:spChg chg="mod">
          <ac:chgData name="Matijevich, Cadence" userId="b0f76e95-bcd7-4cd7-a228-d739a7264333" providerId="ADAL" clId="{BC88E0E1-98A7-41E5-8C47-C333BA33ED14}" dt="2025-12-12T19:58:07.398" v="7801" actId="33553"/>
          <ac:spMkLst>
            <pc:docMk/>
            <pc:sldMk cId="3725572305" sldId="261"/>
            <ac:spMk id="4" creationId="{8FEE6A1A-CBFA-334A-AC26-86072326FF77}"/>
          </ac:spMkLst>
        </pc:spChg>
        <pc:spChg chg="del">
          <ac:chgData name="Matijevich, Cadence" userId="b0f76e95-bcd7-4cd7-a228-d739a7264333" providerId="ADAL" clId="{BC88E0E1-98A7-41E5-8C47-C333BA33ED14}" dt="2025-12-12T01:08:36.620" v="7140" actId="478"/>
          <ac:spMkLst>
            <pc:docMk/>
            <pc:sldMk cId="3725572305" sldId="261"/>
            <ac:spMk id="8" creationId="{0B56E6C3-361E-ED40-B54A-78622F06DB76}"/>
          </ac:spMkLst>
        </pc:spChg>
        <pc:picChg chg="mod">
          <ac:chgData name="Matijevich, Cadence" userId="b0f76e95-bcd7-4cd7-a228-d739a7264333" providerId="ADAL" clId="{BC88E0E1-98A7-41E5-8C47-C333BA33ED14}" dt="2025-12-12T19:56:04.061" v="7797" actId="962"/>
          <ac:picMkLst>
            <pc:docMk/>
            <pc:sldMk cId="3725572305" sldId="261"/>
            <ac:picMk id="7" creationId="{8890FBF6-03FD-3E44-BCAD-CD1A1D34AA50}"/>
          </ac:picMkLst>
        </pc:picChg>
        <pc:picChg chg="add del mod">
          <ac:chgData name="Matijevich, Cadence" userId="b0f76e95-bcd7-4cd7-a228-d739a7264333" providerId="ADAL" clId="{BC88E0E1-98A7-41E5-8C47-C333BA33ED14}" dt="2025-12-12T19:57:31.835" v="7799" actId="962"/>
          <ac:picMkLst>
            <pc:docMk/>
            <pc:sldMk cId="3725572305" sldId="261"/>
            <ac:picMk id="9" creationId="{FBA7355D-3039-E249-ABA5-AA341BED4F37}"/>
          </ac:picMkLst>
        </pc:picChg>
      </pc:sldChg>
      <pc:sldChg chg="del">
        <pc:chgData name="Matijevich, Cadence" userId="b0f76e95-bcd7-4cd7-a228-d739a7264333" providerId="ADAL" clId="{BC88E0E1-98A7-41E5-8C47-C333BA33ED14}" dt="2025-12-11T21:24:44.617" v="6" actId="2696"/>
        <pc:sldMkLst>
          <pc:docMk/>
          <pc:sldMk cId="65969584" sldId="265"/>
        </pc:sldMkLst>
      </pc:sldChg>
      <pc:sldChg chg="addSp delSp modSp mod">
        <pc:chgData name="Matijevich, Cadence" userId="b0f76e95-bcd7-4cd7-a228-d739a7264333" providerId="ADAL" clId="{BC88E0E1-98A7-41E5-8C47-C333BA33ED14}" dt="2025-12-12T20:02:01.112" v="7809" actId="13244"/>
        <pc:sldMkLst>
          <pc:docMk/>
          <pc:sldMk cId="1624337458" sldId="266"/>
        </pc:sldMkLst>
        <pc:spChg chg="add del mod">
          <ac:chgData name="Matijevich, Cadence" userId="b0f76e95-bcd7-4cd7-a228-d739a7264333" providerId="ADAL" clId="{BC88E0E1-98A7-41E5-8C47-C333BA33ED14}" dt="2025-12-12T00:36:44.523" v="4770" actId="478"/>
          <ac:spMkLst>
            <pc:docMk/>
            <pc:sldMk cId="1624337458" sldId="266"/>
            <ac:spMk id="2" creationId="{BED2E71B-6D52-4591-6E38-14FAF53F8306}"/>
          </ac:spMkLst>
        </pc:spChg>
        <pc:spChg chg="add mod ord">
          <ac:chgData name="Matijevich, Cadence" userId="b0f76e95-bcd7-4cd7-a228-d739a7264333" providerId="ADAL" clId="{BC88E0E1-98A7-41E5-8C47-C333BA33ED14}" dt="2025-12-12T20:02:01.112" v="7809" actId="13244"/>
          <ac:spMkLst>
            <pc:docMk/>
            <pc:sldMk cId="1624337458" sldId="266"/>
            <ac:spMk id="3" creationId="{6E051626-FB5E-3CFB-304B-41276CE8F771}"/>
          </ac:spMkLst>
        </pc:spChg>
        <pc:spChg chg="add del mod">
          <ac:chgData name="Matijevich, Cadence" userId="b0f76e95-bcd7-4cd7-a228-d739a7264333" providerId="ADAL" clId="{BC88E0E1-98A7-41E5-8C47-C333BA33ED14}" dt="2025-12-12T00:52:48.215" v="6396" actId="478"/>
          <ac:spMkLst>
            <pc:docMk/>
            <pc:sldMk cId="1624337458" sldId="266"/>
            <ac:spMk id="5" creationId="{A44ED86F-F541-3102-3185-2340B87A2891}"/>
          </ac:spMkLst>
        </pc:spChg>
        <pc:spChg chg="del mod">
          <ac:chgData name="Matijevich, Cadence" userId="b0f76e95-bcd7-4cd7-a228-d739a7264333" providerId="ADAL" clId="{BC88E0E1-98A7-41E5-8C47-C333BA33ED14}" dt="2025-12-11T22:48:19.283" v="264" actId="478"/>
          <ac:spMkLst>
            <pc:docMk/>
            <pc:sldMk cId="1624337458" sldId="266"/>
            <ac:spMk id="6" creationId="{5C4AAFAA-9977-EB48-AF87-EDB4179DC46F}"/>
          </ac:spMkLst>
        </pc:spChg>
        <pc:spChg chg="mod">
          <ac:chgData name="Matijevich, Cadence" userId="b0f76e95-bcd7-4cd7-a228-d739a7264333" providerId="ADAL" clId="{BC88E0E1-98A7-41E5-8C47-C333BA33ED14}" dt="2025-12-12T19:42:00.094" v="7724" actId="27636"/>
          <ac:spMkLst>
            <pc:docMk/>
            <pc:sldMk cId="1624337458" sldId="266"/>
            <ac:spMk id="12" creationId="{E3D131D3-E594-8A4B-98A0-A5F2B908CC1E}"/>
          </ac:spMkLst>
        </pc:spChg>
        <pc:spChg chg="del mod">
          <ac:chgData name="Matijevich, Cadence" userId="b0f76e95-bcd7-4cd7-a228-d739a7264333" providerId="ADAL" clId="{BC88E0E1-98A7-41E5-8C47-C333BA33ED14}" dt="2025-12-12T00:52:45.286" v="6395" actId="478"/>
          <ac:spMkLst>
            <pc:docMk/>
            <pc:sldMk cId="1624337458" sldId="266"/>
            <ac:spMk id="14" creationId="{409FC059-7E02-9B4B-985E-14117C141363}"/>
          </ac:spMkLst>
        </pc:spChg>
      </pc:sldChg>
      <pc:sldChg chg="addSp delSp modSp add mod ord">
        <pc:chgData name="Matijevich, Cadence" userId="b0f76e95-bcd7-4cd7-a228-d739a7264333" providerId="ADAL" clId="{BC88E0E1-98A7-41E5-8C47-C333BA33ED14}" dt="2025-12-12T20:01:58.221" v="7808" actId="13244"/>
        <pc:sldMkLst>
          <pc:docMk/>
          <pc:sldMk cId="2093706602" sldId="267"/>
        </pc:sldMkLst>
        <pc:spChg chg="add mod ord">
          <ac:chgData name="Matijevich, Cadence" userId="b0f76e95-bcd7-4cd7-a228-d739a7264333" providerId="ADAL" clId="{BC88E0E1-98A7-41E5-8C47-C333BA33ED14}" dt="2025-12-12T20:01:58.221" v="7808" actId="13244"/>
          <ac:spMkLst>
            <pc:docMk/>
            <pc:sldMk cId="2093706602" sldId="267"/>
            <ac:spMk id="2" creationId="{BBD7BA87-EF51-4034-5A10-FBB97E52EBBD}"/>
          </ac:spMkLst>
        </pc:spChg>
        <pc:spChg chg="add del mod">
          <ac:chgData name="Matijevich, Cadence" userId="b0f76e95-bcd7-4cd7-a228-d739a7264333" providerId="ADAL" clId="{BC88E0E1-98A7-41E5-8C47-C333BA33ED14}" dt="2025-12-12T00:51:04.537" v="6384" actId="478"/>
          <ac:spMkLst>
            <pc:docMk/>
            <pc:sldMk cId="2093706602" sldId="267"/>
            <ac:spMk id="4" creationId="{CA58381F-8CFA-798F-40C5-38E788AB0E2D}"/>
          </ac:spMkLst>
        </pc:spChg>
        <pc:spChg chg="del mod">
          <ac:chgData name="Matijevich, Cadence" userId="b0f76e95-bcd7-4cd7-a228-d739a7264333" providerId="ADAL" clId="{BC88E0E1-98A7-41E5-8C47-C333BA33ED14}" dt="2025-12-11T22:55:22.012" v="1041" actId="478"/>
          <ac:spMkLst>
            <pc:docMk/>
            <pc:sldMk cId="2093706602" sldId="267"/>
            <ac:spMk id="6" creationId="{D49AF60B-9EFB-F889-1777-03B7AADB0E3F}"/>
          </ac:spMkLst>
        </pc:spChg>
        <pc:spChg chg="mod">
          <ac:chgData name="Matijevich, Cadence" userId="b0f76e95-bcd7-4cd7-a228-d739a7264333" providerId="ADAL" clId="{BC88E0E1-98A7-41E5-8C47-C333BA33ED14}" dt="2025-12-12T01:11:43.347" v="7169" actId="20577"/>
          <ac:spMkLst>
            <pc:docMk/>
            <pc:sldMk cId="2093706602" sldId="267"/>
            <ac:spMk id="12" creationId="{6172CF85-8ECC-0D59-8AF5-A9574A2A39DC}"/>
          </ac:spMkLst>
        </pc:spChg>
        <pc:spChg chg="del mod">
          <ac:chgData name="Matijevich, Cadence" userId="b0f76e95-bcd7-4cd7-a228-d739a7264333" providerId="ADAL" clId="{BC88E0E1-98A7-41E5-8C47-C333BA33ED14}" dt="2025-12-12T00:51:00.372" v="6383" actId="478"/>
          <ac:spMkLst>
            <pc:docMk/>
            <pc:sldMk cId="2093706602" sldId="267"/>
            <ac:spMk id="14" creationId="{271033A4-A9F3-2AA3-D18D-31A8D0B4D695}"/>
          </ac:spMkLst>
        </pc:spChg>
      </pc:sldChg>
      <pc:sldChg chg="addSp delSp modSp add mod ord">
        <pc:chgData name="Matijevich, Cadence" userId="b0f76e95-bcd7-4cd7-a228-d739a7264333" providerId="ADAL" clId="{BC88E0E1-98A7-41E5-8C47-C333BA33ED14}" dt="2025-12-12T20:02:06.333" v="7811" actId="13244"/>
        <pc:sldMkLst>
          <pc:docMk/>
          <pc:sldMk cId="3237849785" sldId="268"/>
        </pc:sldMkLst>
        <pc:spChg chg="add mod ord">
          <ac:chgData name="Matijevich, Cadence" userId="b0f76e95-bcd7-4cd7-a228-d739a7264333" providerId="ADAL" clId="{BC88E0E1-98A7-41E5-8C47-C333BA33ED14}" dt="2025-12-12T20:02:06.333" v="7811" actId="13244"/>
          <ac:spMkLst>
            <pc:docMk/>
            <pc:sldMk cId="3237849785" sldId="268"/>
            <ac:spMk id="2" creationId="{84E87DCF-0526-B2DB-B76A-998FA8555434}"/>
          </ac:spMkLst>
        </pc:spChg>
        <pc:spChg chg="del">
          <ac:chgData name="Matijevich, Cadence" userId="b0f76e95-bcd7-4cd7-a228-d739a7264333" providerId="ADAL" clId="{BC88E0E1-98A7-41E5-8C47-C333BA33ED14}" dt="2025-12-11T23:34:54.933" v="1427" actId="478"/>
          <ac:spMkLst>
            <pc:docMk/>
            <pc:sldMk cId="3237849785" sldId="268"/>
            <ac:spMk id="6" creationId="{F2C340E9-B087-F033-7C56-6EB5F1584448}"/>
          </ac:spMkLst>
        </pc:spChg>
        <pc:spChg chg="mod">
          <ac:chgData name="Matijevich, Cadence" userId="b0f76e95-bcd7-4cd7-a228-d739a7264333" providerId="ADAL" clId="{BC88E0E1-98A7-41E5-8C47-C333BA33ED14}" dt="2025-12-12T19:42:09.436" v="7725" actId="14100"/>
          <ac:spMkLst>
            <pc:docMk/>
            <pc:sldMk cId="3237849785" sldId="268"/>
            <ac:spMk id="12" creationId="{FC5EDC97-639C-E7C0-7F97-EC996A9779F0}"/>
          </ac:spMkLst>
        </pc:spChg>
        <pc:spChg chg="del mod">
          <ac:chgData name="Matijevich, Cadence" userId="b0f76e95-bcd7-4cd7-a228-d739a7264333" providerId="ADAL" clId="{BC88E0E1-98A7-41E5-8C47-C333BA33ED14}" dt="2025-12-12T00:55:50.193" v="6432" actId="478"/>
          <ac:spMkLst>
            <pc:docMk/>
            <pc:sldMk cId="3237849785" sldId="268"/>
            <ac:spMk id="14" creationId="{B56F26F5-EE65-2D38-FF85-6EAE10E0320D}"/>
          </ac:spMkLst>
        </pc:spChg>
      </pc:sldChg>
      <pc:sldChg chg="addSp delSp modSp add mod ord">
        <pc:chgData name="Matijevich, Cadence" userId="b0f76e95-bcd7-4cd7-a228-d739a7264333" providerId="ADAL" clId="{BC88E0E1-98A7-41E5-8C47-C333BA33ED14}" dt="2025-12-12T20:02:03.478" v="7810" actId="13244"/>
        <pc:sldMkLst>
          <pc:docMk/>
          <pc:sldMk cId="647692048" sldId="269"/>
        </pc:sldMkLst>
        <pc:spChg chg="add mod ord">
          <ac:chgData name="Matijevich, Cadence" userId="b0f76e95-bcd7-4cd7-a228-d739a7264333" providerId="ADAL" clId="{BC88E0E1-98A7-41E5-8C47-C333BA33ED14}" dt="2025-12-12T20:02:03.478" v="7810" actId="13244"/>
          <ac:spMkLst>
            <pc:docMk/>
            <pc:sldMk cId="647692048" sldId="269"/>
            <ac:spMk id="2" creationId="{29064034-5CC5-9D2F-CB4F-062DF99D3FE8}"/>
          </ac:spMkLst>
        </pc:spChg>
        <pc:spChg chg="del">
          <ac:chgData name="Matijevich, Cadence" userId="b0f76e95-bcd7-4cd7-a228-d739a7264333" providerId="ADAL" clId="{BC88E0E1-98A7-41E5-8C47-C333BA33ED14}" dt="2025-12-12T00:10:36.980" v="3161" actId="478"/>
          <ac:spMkLst>
            <pc:docMk/>
            <pc:sldMk cId="647692048" sldId="269"/>
            <ac:spMk id="6" creationId="{67F7A1AC-B8C8-91D5-1AEA-25FD9219F9B8}"/>
          </ac:spMkLst>
        </pc:spChg>
        <pc:spChg chg="mod">
          <ac:chgData name="Matijevich, Cadence" userId="b0f76e95-bcd7-4cd7-a228-d739a7264333" providerId="ADAL" clId="{BC88E0E1-98A7-41E5-8C47-C333BA33ED14}" dt="2025-12-12T16:53:36.387" v="7698" actId="20577"/>
          <ac:spMkLst>
            <pc:docMk/>
            <pc:sldMk cId="647692048" sldId="269"/>
            <ac:spMk id="12" creationId="{1F55DCEA-B187-B5AA-73ED-7766A12B0579}"/>
          </ac:spMkLst>
        </pc:spChg>
        <pc:spChg chg="del mod">
          <ac:chgData name="Matijevich, Cadence" userId="b0f76e95-bcd7-4cd7-a228-d739a7264333" providerId="ADAL" clId="{BC88E0E1-98A7-41E5-8C47-C333BA33ED14}" dt="2025-12-12T00:54:46.966" v="6422" actId="478"/>
          <ac:spMkLst>
            <pc:docMk/>
            <pc:sldMk cId="647692048" sldId="269"/>
            <ac:spMk id="14" creationId="{BD2C18EA-EAC8-C452-2DE1-60FB7A75073D}"/>
          </ac:spMkLst>
        </pc:spChg>
      </pc:sldChg>
      <pc:sldChg chg="delSp modSp add mod ord">
        <pc:chgData name="Matijevich, Cadence" userId="b0f76e95-bcd7-4cd7-a228-d739a7264333" providerId="ADAL" clId="{BC88E0E1-98A7-41E5-8C47-C333BA33ED14}" dt="2025-12-12T20:02:09.673" v="7812" actId="13244"/>
        <pc:sldMkLst>
          <pc:docMk/>
          <pc:sldMk cId="3882576410" sldId="270"/>
        </pc:sldMkLst>
        <pc:spChg chg="mod ord">
          <ac:chgData name="Matijevich, Cadence" userId="b0f76e95-bcd7-4cd7-a228-d739a7264333" providerId="ADAL" clId="{BC88E0E1-98A7-41E5-8C47-C333BA33ED14}" dt="2025-12-12T20:02:09.673" v="7812" actId="13244"/>
          <ac:spMkLst>
            <pc:docMk/>
            <pc:sldMk cId="3882576410" sldId="270"/>
            <ac:spMk id="6" creationId="{A3CE0967-EDB0-546E-FA91-1C628A5BEAC3}"/>
          </ac:spMkLst>
        </pc:spChg>
        <pc:spChg chg="mod">
          <ac:chgData name="Matijevich, Cadence" userId="b0f76e95-bcd7-4cd7-a228-d739a7264333" providerId="ADAL" clId="{BC88E0E1-98A7-41E5-8C47-C333BA33ED14}" dt="2025-12-12T01:14:46.069" v="7442" actId="20577"/>
          <ac:spMkLst>
            <pc:docMk/>
            <pc:sldMk cId="3882576410" sldId="270"/>
            <ac:spMk id="12" creationId="{C676F8B6-9D7A-7B28-F44D-DF79FA9D52BA}"/>
          </ac:spMkLst>
        </pc:spChg>
        <pc:spChg chg="del mod">
          <ac:chgData name="Matijevich, Cadence" userId="b0f76e95-bcd7-4cd7-a228-d739a7264333" providerId="ADAL" clId="{BC88E0E1-98A7-41E5-8C47-C333BA33ED14}" dt="2025-12-12T00:58:21.437" v="6448" actId="478"/>
          <ac:spMkLst>
            <pc:docMk/>
            <pc:sldMk cId="3882576410" sldId="270"/>
            <ac:spMk id="14" creationId="{BBCF50FB-D6B5-7D17-4A53-E3625D49924F}"/>
          </ac:spMkLst>
        </pc:spChg>
      </pc:sldChg>
      <pc:sldChg chg="add del">
        <pc:chgData name="Matijevich, Cadence" userId="b0f76e95-bcd7-4cd7-a228-d739a7264333" providerId="ADAL" clId="{BC88E0E1-98A7-41E5-8C47-C333BA33ED14}" dt="2025-12-12T01:08:48.956" v="7142" actId="2696"/>
        <pc:sldMkLst>
          <pc:docMk/>
          <pc:sldMk cId="2049171425" sldId="271"/>
        </pc:sldMkLst>
      </pc:sldChg>
      <pc:sldChg chg="addSp delSp modSp add mod ord">
        <pc:chgData name="Matijevich, Cadence" userId="b0f76e95-bcd7-4cd7-a228-d739a7264333" providerId="ADAL" clId="{BC88E0E1-98A7-41E5-8C47-C333BA33ED14}" dt="2025-12-12T20:02:12.095" v="7813" actId="13244"/>
        <pc:sldMkLst>
          <pc:docMk/>
          <pc:sldMk cId="592238575" sldId="272"/>
        </pc:sldMkLst>
        <pc:spChg chg="add mod ord">
          <ac:chgData name="Matijevich, Cadence" userId="b0f76e95-bcd7-4cd7-a228-d739a7264333" providerId="ADAL" clId="{BC88E0E1-98A7-41E5-8C47-C333BA33ED14}" dt="2025-12-12T20:02:12.095" v="7813" actId="13244"/>
          <ac:spMkLst>
            <pc:docMk/>
            <pc:sldMk cId="592238575" sldId="272"/>
            <ac:spMk id="2" creationId="{01F6EA66-235F-DD0D-3249-A78A9B9D2077}"/>
          </ac:spMkLst>
        </pc:spChg>
        <pc:spChg chg="mod">
          <ac:chgData name="Matijevich, Cadence" userId="b0f76e95-bcd7-4cd7-a228-d739a7264333" providerId="ADAL" clId="{BC88E0E1-98A7-41E5-8C47-C333BA33ED14}" dt="2025-12-12T19:41:25.658" v="7720" actId="20577"/>
          <ac:spMkLst>
            <pc:docMk/>
            <pc:sldMk cId="592238575" sldId="272"/>
            <ac:spMk id="12" creationId="{833E9E6E-F000-BA5E-C118-2FB4F5933A8F}"/>
          </ac:spMkLst>
        </pc:spChg>
        <pc:spChg chg="del mod">
          <ac:chgData name="Matijevich, Cadence" userId="b0f76e95-bcd7-4cd7-a228-d739a7264333" providerId="ADAL" clId="{BC88E0E1-98A7-41E5-8C47-C333BA33ED14}" dt="2025-12-12T01:02:16.309" v="6689" actId="478"/>
          <ac:spMkLst>
            <pc:docMk/>
            <pc:sldMk cId="592238575" sldId="272"/>
            <ac:spMk id="14" creationId="{B0D9269A-F1B6-F411-0233-AA0CC85CD0AF}"/>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tiff"/><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tif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tiff"/><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5EACBBB-6FCE-6B45-8719-D4DBB4F9ADF0}"/>
              </a:ext>
            </a:extLst>
          </p:cNvPr>
          <p:cNvPicPr>
            <a:picLocks noChangeAspect="1"/>
          </p:cNvPicPr>
          <p:nvPr userDrawn="1"/>
        </p:nvPicPr>
        <p:blipFill rotWithShape="1">
          <a:blip r:embed="rId2" cstate="email">
            <a:alphaModFix amt="50000"/>
            <a:extLst>
              <a:ext uri="{28A0092B-C50C-407E-A947-70E740481C1C}">
                <a14:useLocalDpi xmlns:a14="http://schemas.microsoft.com/office/drawing/2010/main"/>
              </a:ext>
            </a:extLst>
          </a:blip>
          <a:srcRect/>
          <a:stretch/>
        </p:blipFill>
        <p:spPr>
          <a:xfrm>
            <a:off x="3175" y="324925"/>
            <a:ext cx="12192000" cy="6533075"/>
          </a:xfrm>
          <a:prstGeom prst="rect">
            <a:avLst/>
          </a:prstGeom>
        </p:spPr>
      </p:pic>
      <p:pic>
        <p:nvPicPr>
          <p:cNvPr id="14" name="Picture 13">
            <a:extLst>
              <a:ext uri="{FF2B5EF4-FFF2-40B4-BE49-F238E27FC236}">
                <a16:creationId xmlns:a16="http://schemas.microsoft.com/office/drawing/2014/main" id="{6A513812-6B1B-E245-B2CB-EFB1759D15C8}"/>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7" name="Picture 6">
            <a:extLst>
              <a:ext uri="{FF2B5EF4-FFF2-40B4-BE49-F238E27FC236}">
                <a16:creationId xmlns:a16="http://schemas.microsoft.com/office/drawing/2014/main" id="{098CFC92-37C7-3D40-A314-CF30C4C6396A}"/>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3175" y="-4978"/>
            <a:ext cx="12192000" cy="982491"/>
          </a:xfrm>
          <a:prstGeom prst="rect">
            <a:avLst/>
          </a:prstGeom>
        </p:spPr>
      </p:pic>
      <p:sp>
        <p:nvSpPr>
          <p:cNvPr id="4" name="Date Placeholder 3">
            <a:extLst>
              <a:ext uri="{FF2B5EF4-FFF2-40B4-BE49-F238E27FC236}">
                <a16:creationId xmlns:a16="http://schemas.microsoft.com/office/drawing/2014/main" id="{F66602B2-4381-4B43-8EAD-5F017CE2AAB7}"/>
              </a:ext>
            </a:extLst>
          </p:cNvPr>
          <p:cNvSpPr>
            <a:spLocks noGrp="1"/>
          </p:cNvSpPr>
          <p:nvPr>
            <p:ph type="dt" sz="half" idx="10"/>
          </p:nvPr>
        </p:nvSpPr>
        <p:spPr/>
        <p:txBody>
          <a:bodyPr/>
          <a:lstStyle/>
          <a:p>
            <a:fld id="{7F0793C8-93C1-3645-9CE6-836D5D7A1337}" type="datetimeFigureOut">
              <a:rPr lang="en-US" smtClean="0"/>
              <a:t>12/12/2025</a:t>
            </a:fld>
            <a:endParaRPr lang="en-US" dirty="0"/>
          </a:p>
        </p:txBody>
      </p:sp>
      <p:sp>
        <p:nvSpPr>
          <p:cNvPr id="5" name="Footer Placeholder 4">
            <a:extLst>
              <a:ext uri="{FF2B5EF4-FFF2-40B4-BE49-F238E27FC236}">
                <a16:creationId xmlns:a16="http://schemas.microsoft.com/office/drawing/2014/main" id="{2CD6D3B3-9200-6E47-BC8F-6D77EF400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5F5C7-B123-4246-BDCE-13175EDB6013}"/>
              </a:ext>
            </a:extLst>
          </p:cNvPr>
          <p:cNvSpPr>
            <a:spLocks noGrp="1"/>
          </p:cNvSpPr>
          <p:nvPr>
            <p:ph type="sldNum" sz="quarter" idx="12"/>
          </p:nvPr>
        </p:nvSpPr>
        <p:spPr/>
        <p:txBody>
          <a:bodyPr/>
          <a:lstStyle/>
          <a:p>
            <a:fld id="{F1AC1194-F25E-814B-9304-87CFF248FEE2}" type="slidenum">
              <a:rPr lang="en-US" smtClean="0"/>
              <a:t>‹#›</a:t>
            </a:fld>
            <a:endParaRPr lang="en-US"/>
          </a:p>
        </p:txBody>
      </p:sp>
      <p:pic>
        <p:nvPicPr>
          <p:cNvPr id="9" name="Picture 8">
            <a:extLst>
              <a:ext uri="{FF2B5EF4-FFF2-40B4-BE49-F238E27FC236}">
                <a16:creationId xmlns:a16="http://schemas.microsoft.com/office/drawing/2014/main" id="{96BF44E6-9346-C84D-904D-B083C7CE2C01}"/>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1" name="Title 1">
            <a:extLst>
              <a:ext uri="{FF2B5EF4-FFF2-40B4-BE49-F238E27FC236}">
                <a16:creationId xmlns:a16="http://schemas.microsoft.com/office/drawing/2014/main" id="{6CE25B54-7086-0347-B148-B6E32A1FE013}"/>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dirty="0"/>
              <a:t>Click to edit Master title style</a:t>
            </a:r>
          </a:p>
        </p:txBody>
      </p:sp>
      <p:sp>
        <p:nvSpPr>
          <p:cNvPr id="12" name="Content Placeholder 2">
            <a:extLst>
              <a:ext uri="{FF2B5EF4-FFF2-40B4-BE49-F238E27FC236}">
                <a16:creationId xmlns:a16="http://schemas.microsoft.com/office/drawing/2014/main" id="{C7072121-8659-6C4C-8001-64A77A0A0D80}"/>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Click to edit Master text styles</a:t>
            </a:r>
          </a:p>
          <a:p>
            <a:pPr lvl="1"/>
            <a:r>
              <a:rPr lang="en-US" dirty="0"/>
              <a:t>Second level</a:t>
            </a:r>
          </a:p>
          <a:p>
            <a:pPr lvl="2"/>
            <a:r>
              <a:rPr lang="en-US" dirty="0"/>
              <a:t>Third level</a:t>
            </a:r>
          </a:p>
        </p:txBody>
      </p:sp>
      <p:sp>
        <p:nvSpPr>
          <p:cNvPr id="15" name="Rectangle 14">
            <a:extLst>
              <a:ext uri="{FF2B5EF4-FFF2-40B4-BE49-F238E27FC236}">
                <a16:creationId xmlns:a16="http://schemas.microsoft.com/office/drawing/2014/main" id="{F48E35F6-50F9-3F40-825C-1A26F39D8BC5}"/>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735272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5E899-F0BA-AB45-B1B1-68AE766771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E81854-66DE-CE4B-B783-FF1E3EEACFA3}"/>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76A8DF05-97C4-A846-97F7-DF0C92EDF071}"/>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F702F6-A460-DA45-A6A3-C17C22E66284}"/>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6" name="Footer Placeholder 5">
            <a:extLst>
              <a:ext uri="{FF2B5EF4-FFF2-40B4-BE49-F238E27FC236}">
                <a16:creationId xmlns:a16="http://schemas.microsoft.com/office/drawing/2014/main" id="{97902045-DF8E-754E-A16D-E7BE516C27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B195E2-4EB0-5745-B87E-93D0EAFF711F}"/>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49804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23514-633A-C149-B2BF-3D0F15223D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C760CE-87EE-C44E-8C7C-A3BF767D2E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CF8175-670E-A248-AFCC-09CAB7C3F709}"/>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5" name="Footer Placeholder 4">
            <a:extLst>
              <a:ext uri="{FF2B5EF4-FFF2-40B4-BE49-F238E27FC236}">
                <a16:creationId xmlns:a16="http://schemas.microsoft.com/office/drawing/2014/main" id="{BFE187D5-6CDB-5341-B51C-D7AD9E04F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BB4FE-A9A2-2146-A435-C43FD72E9143}"/>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068177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8EB0BF-6E52-4A41-91D5-D5746DD21EB2}"/>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B1F05-2ED9-824F-AEB6-743BD95FDD09}"/>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49AD57-818F-F145-B6EC-5263F820C72E}"/>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5" name="Footer Placeholder 4">
            <a:extLst>
              <a:ext uri="{FF2B5EF4-FFF2-40B4-BE49-F238E27FC236}">
                <a16:creationId xmlns:a16="http://schemas.microsoft.com/office/drawing/2014/main" id="{750B2670-304E-AB4C-BDBD-C8B02FE18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3FCB0E-509B-A344-A6E9-3FA14E89461F}"/>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4063219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6A513812-6B1B-E245-B2CB-EFB1759D15C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7" name="Picture 6">
            <a:extLst>
              <a:ext uri="{FF2B5EF4-FFF2-40B4-BE49-F238E27FC236}">
                <a16:creationId xmlns:a16="http://schemas.microsoft.com/office/drawing/2014/main" id="{098CFC92-37C7-3D40-A314-CF30C4C6396A}"/>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175" y="-4978"/>
            <a:ext cx="12192000" cy="982491"/>
          </a:xfrm>
          <a:prstGeom prst="rect">
            <a:avLst/>
          </a:prstGeom>
        </p:spPr>
      </p:pic>
      <p:sp>
        <p:nvSpPr>
          <p:cNvPr id="4" name="Date Placeholder 3">
            <a:extLst>
              <a:ext uri="{FF2B5EF4-FFF2-40B4-BE49-F238E27FC236}">
                <a16:creationId xmlns:a16="http://schemas.microsoft.com/office/drawing/2014/main" id="{F66602B2-4381-4B43-8EAD-5F017CE2AAB7}"/>
              </a:ext>
            </a:extLst>
          </p:cNvPr>
          <p:cNvSpPr>
            <a:spLocks noGrp="1"/>
          </p:cNvSpPr>
          <p:nvPr>
            <p:ph type="dt" sz="half" idx="10"/>
          </p:nvPr>
        </p:nvSpPr>
        <p:spPr/>
        <p:txBody>
          <a:bodyPr/>
          <a:lstStyle/>
          <a:p>
            <a:fld id="{7F0793C8-93C1-3645-9CE6-836D5D7A1337}" type="datetimeFigureOut">
              <a:rPr lang="en-US" smtClean="0"/>
              <a:t>12/12/2025</a:t>
            </a:fld>
            <a:endParaRPr lang="en-US" dirty="0"/>
          </a:p>
        </p:txBody>
      </p:sp>
      <p:sp>
        <p:nvSpPr>
          <p:cNvPr id="5" name="Footer Placeholder 4">
            <a:extLst>
              <a:ext uri="{FF2B5EF4-FFF2-40B4-BE49-F238E27FC236}">
                <a16:creationId xmlns:a16="http://schemas.microsoft.com/office/drawing/2014/main" id="{2CD6D3B3-9200-6E47-BC8F-6D77EF400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5F5C7-B123-4246-BDCE-13175EDB6013}"/>
              </a:ext>
            </a:extLst>
          </p:cNvPr>
          <p:cNvSpPr>
            <a:spLocks noGrp="1"/>
          </p:cNvSpPr>
          <p:nvPr>
            <p:ph type="sldNum" sz="quarter" idx="12"/>
          </p:nvPr>
        </p:nvSpPr>
        <p:spPr/>
        <p:txBody>
          <a:bodyPr/>
          <a:lstStyle/>
          <a:p>
            <a:fld id="{F1AC1194-F25E-814B-9304-87CFF248FEE2}" type="slidenum">
              <a:rPr lang="en-US" smtClean="0"/>
              <a:t>‹#›</a:t>
            </a:fld>
            <a:endParaRPr lang="en-US"/>
          </a:p>
        </p:txBody>
      </p:sp>
      <p:sp>
        <p:nvSpPr>
          <p:cNvPr id="12" name="Rectangle 11">
            <a:extLst>
              <a:ext uri="{FF2B5EF4-FFF2-40B4-BE49-F238E27FC236}">
                <a16:creationId xmlns:a16="http://schemas.microsoft.com/office/drawing/2014/main" id="{FEA3EADB-64EE-624D-AA14-279AFEE75955}"/>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3" name="Picture 12">
            <a:extLst>
              <a:ext uri="{FF2B5EF4-FFF2-40B4-BE49-F238E27FC236}">
                <a16:creationId xmlns:a16="http://schemas.microsoft.com/office/drawing/2014/main" id="{6B4B149F-CDAC-7D48-B8F4-A318B11BF8FA}"/>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5" name="Title 1">
            <a:extLst>
              <a:ext uri="{FF2B5EF4-FFF2-40B4-BE49-F238E27FC236}">
                <a16:creationId xmlns:a16="http://schemas.microsoft.com/office/drawing/2014/main" id="{E3ED668A-304A-A54A-9379-015E25A26C81}"/>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dirty="0"/>
              <a:t>Click to edit Master title style</a:t>
            </a:r>
          </a:p>
        </p:txBody>
      </p:sp>
      <p:sp>
        <p:nvSpPr>
          <p:cNvPr id="16" name="Content Placeholder 2">
            <a:extLst>
              <a:ext uri="{FF2B5EF4-FFF2-40B4-BE49-F238E27FC236}">
                <a16:creationId xmlns:a16="http://schemas.microsoft.com/office/drawing/2014/main" id="{A7A0AF98-AF22-CF45-BE4F-7691C3B216F0}"/>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86511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46341ED-3265-2F47-8A6C-8C7D88F4F998}"/>
              </a:ext>
            </a:extLst>
          </p:cNvPr>
          <p:cNvPicPr>
            <a:picLocks noChangeAspect="1"/>
          </p:cNvPicPr>
          <p:nvPr userDrawn="1"/>
        </p:nvPicPr>
        <p:blipFill>
          <a:blip r:embed="rId2" cstate="email">
            <a:alphaModFix amt="5000"/>
            <a:extLst>
              <a:ext uri="{28A0092B-C50C-407E-A947-70E740481C1C}">
                <a14:useLocalDpi xmlns:a14="http://schemas.microsoft.com/office/drawing/2010/main"/>
              </a:ext>
            </a:extLst>
          </a:blip>
          <a:srcRect/>
          <a:stretch/>
        </p:blipFill>
        <p:spPr>
          <a:xfrm>
            <a:off x="3505200" y="1166744"/>
            <a:ext cx="4870588" cy="4870588"/>
          </a:xfrm>
          <a:prstGeom prst="rect">
            <a:avLst/>
          </a:prstGeom>
        </p:spPr>
      </p:pic>
      <p:pic>
        <p:nvPicPr>
          <p:cNvPr id="16" name="Picture 15">
            <a:extLst>
              <a:ext uri="{FF2B5EF4-FFF2-40B4-BE49-F238E27FC236}">
                <a16:creationId xmlns:a16="http://schemas.microsoft.com/office/drawing/2014/main" id="{A1925C7C-19DD-F84B-AC5A-D8089C1C77E3}"/>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17" name="Picture 16">
            <a:extLst>
              <a:ext uri="{FF2B5EF4-FFF2-40B4-BE49-F238E27FC236}">
                <a16:creationId xmlns:a16="http://schemas.microsoft.com/office/drawing/2014/main" id="{F9CA0885-946A-1348-8195-8568DA1116B2}"/>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0" y="7000"/>
            <a:ext cx="12192000" cy="982491"/>
          </a:xfrm>
          <a:prstGeom prst="rect">
            <a:avLst/>
          </a:prstGeom>
        </p:spPr>
      </p:pic>
      <p:sp>
        <p:nvSpPr>
          <p:cNvPr id="4" name="Date Placeholder 3">
            <a:extLst>
              <a:ext uri="{FF2B5EF4-FFF2-40B4-BE49-F238E27FC236}">
                <a16:creationId xmlns:a16="http://schemas.microsoft.com/office/drawing/2014/main" id="{64642357-1115-6342-8BD7-DF4848277793}"/>
              </a:ext>
            </a:extLst>
          </p:cNvPr>
          <p:cNvSpPr>
            <a:spLocks noGrp="1"/>
          </p:cNvSpPr>
          <p:nvPr>
            <p:ph type="dt" sz="half" idx="10"/>
          </p:nvPr>
        </p:nvSpPr>
        <p:spPr/>
        <p:txBody>
          <a:bodyPr/>
          <a:lstStyle/>
          <a:p>
            <a:fld id="{7F0793C8-93C1-3645-9CE6-836D5D7A1337}" type="datetimeFigureOut">
              <a:rPr lang="en-US" smtClean="0"/>
              <a:t>12/12/2025</a:t>
            </a:fld>
            <a:endParaRPr lang="en-US" dirty="0"/>
          </a:p>
        </p:txBody>
      </p:sp>
      <p:sp>
        <p:nvSpPr>
          <p:cNvPr id="5" name="Footer Placeholder 4">
            <a:extLst>
              <a:ext uri="{FF2B5EF4-FFF2-40B4-BE49-F238E27FC236}">
                <a16:creationId xmlns:a16="http://schemas.microsoft.com/office/drawing/2014/main" id="{15973691-B58B-874F-A27C-71D44DB454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94F817-33C7-9D43-AD7F-2519AFB62659}"/>
              </a:ext>
            </a:extLst>
          </p:cNvPr>
          <p:cNvSpPr>
            <a:spLocks noGrp="1"/>
          </p:cNvSpPr>
          <p:nvPr>
            <p:ph type="sldNum" sz="quarter" idx="12"/>
          </p:nvPr>
        </p:nvSpPr>
        <p:spPr/>
        <p:txBody>
          <a:bodyPr/>
          <a:lstStyle/>
          <a:p>
            <a:fld id="{F1AC1194-F25E-814B-9304-87CFF248FEE2}" type="slidenum">
              <a:rPr lang="en-US" smtClean="0"/>
              <a:t>‹#›</a:t>
            </a:fld>
            <a:endParaRPr lang="en-US"/>
          </a:p>
        </p:txBody>
      </p:sp>
      <p:sp>
        <p:nvSpPr>
          <p:cNvPr id="13" name="Rectangle 12">
            <a:extLst>
              <a:ext uri="{FF2B5EF4-FFF2-40B4-BE49-F238E27FC236}">
                <a16:creationId xmlns:a16="http://schemas.microsoft.com/office/drawing/2014/main" id="{359E39A4-3217-1945-A63E-CBA155BC6269}"/>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4" name="Picture 13">
            <a:extLst>
              <a:ext uri="{FF2B5EF4-FFF2-40B4-BE49-F238E27FC236}">
                <a16:creationId xmlns:a16="http://schemas.microsoft.com/office/drawing/2014/main" id="{0CB509CD-F766-A74F-8CEC-FF6C3871CDA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5" name="Title 1">
            <a:extLst>
              <a:ext uri="{FF2B5EF4-FFF2-40B4-BE49-F238E27FC236}">
                <a16:creationId xmlns:a16="http://schemas.microsoft.com/office/drawing/2014/main" id="{49BBE3F7-40CA-A840-B829-A5D5B148ECD7}"/>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dirty="0"/>
              <a:t>Click to edit Master title style</a:t>
            </a:r>
          </a:p>
        </p:txBody>
      </p:sp>
      <p:sp>
        <p:nvSpPr>
          <p:cNvPr id="18" name="Content Placeholder 2">
            <a:extLst>
              <a:ext uri="{FF2B5EF4-FFF2-40B4-BE49-F238E27FC236}">
                <a16:creationId xmlns:a16="http://schemas.microsoft.com/office/drawing/2014/main" id="{BCB3E24F-49F5-8544-BCED-F38CCB9D7996}"/>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6414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1BC2D-2C8E-7147-AEF9-A0242C3E442F}"/>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8C7D01-43AB-2A4E-9EFC-A3B56485439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BDB691-B72E-9D40-80A3-2564FE2989D6}"/>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5" name="Footer Placeholder 4">
            <a:extLst>
              <a:ext uri="{FF2B5EF4-FFF2-40B4-BE49-F238E27FC236}">
                <a16:creationId xmlns:a16="http://schemas.microsoft.com/office/drawing/2014/main" id="{2C47A2CD-0E2C-EC4E-A7E0-FBACDEBA06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42FD3-5C00-8B4B-BD6F-A1451066D318}"/>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30707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A8006C-6C51-674C-ACE4-A8C4F53A0F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913C51-7402-134A-9611-A4EA09CFEA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296115-027C-5041-9738-FA97EE972EE0}"/>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6" name="Footer Placeholder 5">
            <a:extLst>
              <a:ext uri="{FF2B5EF4-FFF2-40B4-BE49-F238E27FC236}">
                <a16:creationId xmlns:a16="http://schemas.microsoft.com/office/drawing/2014/main" id="{7EFFBC39-1FE1-5B45-9C64-0F0CAE1F12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65F332-0C33-CF4C-B791-128240799F98}"/>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500478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AEAFC-CF1B-E546-8B41-46B7ADDFBD01}"/>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0E4D8D-2FBE-2E42-99AA-0916F1ECC6C2}"/>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069D79-AB08-B848-810E-ACC301D46624}"/>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7F977E-5909-F843-B777-2F66AF12581C}"/>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574B10-E22A-F74C-8770-73CE26D47FA4}"/>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F9B751-AAD6-D348-AD04-2085D0581FBA}"/>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8" name="Footer Placeholder 7">
            <a:extLst>
              <a:ext uri="{FF2B5EF4-FFF2-40B4-BE49-F238E27FC236}">
                <a16:creationId xmlns:a16="http://schemas.microsoft.com/office/drawing/2014/main" id="{47A416B2-F8A3-5B4A-B392-53EBA15AE5C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E72885-DBDE-734A-9E13-230E8FAEB36E}"/>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1324145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DC295-8D49-C64D-BFCB-1A04F399AE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E4842E-C5D1-AE43-AF09-0EBAAE157682}"/>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4" name="Footer Placeholder 3">
            <a:extLst>
              <a:ext uri="{FF2B5EF4-FFF2-40B4-BE49-F238E27FC236}">
                <a16:creationId xmlns:a16="http://schemas.microsoft.com/office/drawing/2014/main" id="{4CD6BA7C-65E1-0543-AA51-DDEF68A1B1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F6DA5B-B428-D74C-B5B1-0913340272B2}"/>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17761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0AD575-50F0-A84A-B102-9EB5BCF06260}"/>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3" name="Footer Placeholder 2">
            <a:extLst>
              <a:ext uri="{FF2B5EF4-FFF2-40B4-BE49-F238E27FC236}">
                <a16:creationId xmlns:a16="http://schemas.microsoft.com/office/drawing/2014/main" id="{B7E4D19E-2B30-A44B-8F74-98C19C910D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2768EA-3713-EA42-8FAD-06FC18FBECEB}"/>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430568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BE0A7-3A1A-8640-9701-A29E74FCD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DA962A-C625-3C49-A8B1-03088E8C18FB}"/>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7316BE-CA2A-674C-A0F0-6E6A1DACEC53}"/>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CB981D-1E70-1149-A275-87919E85D3ED}"/>
              </a:ext>
            </a:extLst>
          </p:cNvPr>
          <p:cNvSpPr>
            <a:spLocks noGrp="1"/>
          </p:cNvSpPr>
          <p:nvPr>
            <p:ph type="dt" sz="half" idx="10"/>
          </p:nvPr>
        </p:nvSpPr>
        <p:spPr/>
        <p:txBody>
          <a:bodyPr/>
          <a:lstStyle/>
          <a:p>
            <a:fld id="{7F0793C8-93C1-3645-9CE6-836D5D7A1337}" type="datetimeFigureOut">
              <a:rPr lang="en-US" smtClean="0"/>
              <a:t>12/12/2025</a:t>
            </a:fld>
            <a:endParaRPr lang="en-US"/>
          </a:p>
        </p:txBody>
      </p:sp>
      <p:sp>
        <p:nvSpPr>
          <p:cNvPr id="6" name="Footer Placeholder 5">
            <a:extLst>
              <a:ext uri="{FF2B5EF4-FFF2-40B4-BE49-F238E27FC236}">
                <a16:creationId xmlns:a16="http://schemas.microsoft.com/office/drawing/2014/main" id="{CEF9B122-FAB1-2B48-99A0-13CB62BB96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6B09F-BC4F-E242-AFEB-3552FD1541E0}"/>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878671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78BFF-06B9-0C40-8158-5168417103B0}"/>
              </a:ext>
            </a:extLst>
          </p:cNvPr>
          <p:cNvSpPr>
            <a:spLocks noGrp="1"/>
          </p:cNvSpPr>
          <p:nvPr>
            <p:ph type="title"/>
          </p:nvPr>
        </p:nvSpPr>
        <p:spPr>
          <a:xfrm>
            <a:off x="838200" y="12686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EE6B449-66F7-404C-8EAA-9ACE761A87C5}"/>
              </a:ext>
            </a:extLst>
          </p:cNvPr>
          <p:cNvSpPr>
            <a:spLocks noGrp="1"/>
          </p:cNvSpPr>
          <p:nvPr>
            <p:ph type="body" idx="1"/>
          </p:nvPr>
        </p:nvSpPr>
        <p:spPr>
          <a:xfrm>
            <a:off x="838200" y="2729123"/>
            <a:ext cx="10515600" cy="28159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CF346B5-9A06-D34F-B5C5-53ED2DA09377}"/>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793C8-93C1-3645-9CE6-836D5D7A1337}" type="datetimeFigureOut">
              <a:rPr lang="en-US" smtClean="0"/>
              <a:t>12/12/2025</a:t>
            </a:fld>
            <a:endParaRPr lang="en-US"/>
          </a:p>
        </p:txBody>
      </p:sp>
      <p:sp>
        <p:nvSpPr>
          <p:cNvPr id="5" name="Footer Placeholder 4">
            <a:extLst>
              <a:ext uri="{FF2B5EF4-FFF2-40B4-BE49-F238E27FC236}">
                <a16:creationId xmlns:a16="http://schemas.microsoft.com/office/drawing/2014/main" id="{9904D778-DE33-964A-BEC6-28550C15AEF3}"/>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1EAC4E-6F74-0247-A098-B4B11A0349BB}"/>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C1194-F25E-814B-9304-87CFF248FEE2}" type="slidenum">
              <a:rPr lang="en-US" smtClean="0"/>
              <a:t>‹#›</a:t>
            </a:fld>
            <a:endParaRPr lang="en-US"/>
          </a:p>
        </p:txBody>
      </p:sp>
    </p:spTree>
    <p:extLst>
      <p:ext uri="{BB962C8B-B14F-4D97-AF65-F5344CB8AC3E}">
        <p14:creationId xmlns:p14="http://schemas.microsoft.com/office/powerpoint/2010/main" val="205910226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377" rtl="0" eaLnBrk="1" latinLnBrk="0" hangingPunct="1">
        <a:lnSpc>
          <a:spcPct val="90000"/>
        </a:lnSpc>
        <a:spcBef>
          <a:spcPct val="0"/>
        </a:spcBef>
        <a:buNone/>
        <a:defRPr sz="4400" b="1" i="0" kern="1200">
          <a:solidFill>
            <a:srgbClr val="0476A8"/>
          </a:solidFill>
          <a:latin typeface="Roboto Slab" pitchFamily="2" charset="0"/>
          <a:ea typeface="Roboto Slab" pitchFamily="2" charset="0"/>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0" i="0" kern="1200">
          <a:solidFill>
            <a:schemeClr val="tx1"/>
          </a:solidFill>
          <a:latin typeface="Roboto Slab" pitchFamily="2" charset="0"/>
          <a:ea typeface="Roboto Slab" pitchFamily="2" charset="0"/>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tx1"/>
          </a:solidFill>
          <a:latin typeface="Roboto Slab" pitchFamily="2" charset="0"/>
          <a:ea typeface="Roboto Slab" pitchFamily="2" charset="0"/>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tx1"/>
          </a:solidFill>
          <a:latin typeface="Roboto Slab" pitchFamily="2" charset="0"/>
          <a:ea typeface="Roboto Slab" pitchFamily="2" charset="0"/>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Slab" pitchFamily="2" charset="0"/>
          <a:ea typeface="Roboto Slab" pitchFamily="2" charset="0"/>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Slab" pitchFamily="2" charset="0"/>
          <a:ea typeface="Roboto Slab" pitchFamily="2" charset="0"/>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tiff"/><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716F762-938B-1646-8DD8-892F5798703E}"/>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1" name="Subtitle 2">
            <a:extLst>
              <a:ext uri="{FF2B5EF4-FFF2-40B4-BE49-F238E27FC236}">
                <a16:creationId xmlns:a16="http://schemas.microsoft.com/office/drawing/2014/main" id="{948738BA-D24E-1846-B815-9CA15E2D2588}"/>
              </a:ext>
            </a:extLst>
          </p:cNvPr>
          <p:cNvSpPr txBox="1">
            <a:spLocks noGrp="1"/>
          </p:cNvSpPr>
          <p:nvPr>
            <p:ph type="title" idx="4294967295"/>
          </p:nvPr>
        </p:nvSpPr>
        <p:spPr>
          <a:xfrm>
            <a:off x="1702678" y="3429000"/>
            <a:ext cx="8786646" cy="220980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7526"/>
              </a:lnSpc>
              <a:spcBef>
                <a:spcPts val="0"/>
              </a:spcBef>
              <a:spcAft>
                <a:spcPts val="0"/>
              </a:spcAft>
              <a:buClrTx/>
              <a:buSzTx/>
              <a:buFont typeface="Wingdings 2" pitchFamily="18" charset="2"/>
              <a:buNone/>
              <a:tabLst/>
              <a:defRPr/>
            </a:pPr>
            <a:r>
              <a:rPr kumimoji="0" lang="en-US" sz="36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Procurement Process for Regional Fire and EMS Feasibility, Efficiency, and Service Enhancement Study</a:t>
            </a:r>
          </a:p>
          <a:p>
            <a:pPr marL="0" marR="0" lvl="0" indent="0" algn="ctr" defTabSz="914400" rtl="0" eaLnBrk="1" fontAlgn="auto" latinLnBrk="0" hangingPunct="1">
              <a:lnSpc>
                <a:spcPct val="107526"/>
              </a:lnSpc>
              <a:spcBef>
                <a:spcPts val="0"/>
              </a:spcBef>
              <a:spcAft>
                <a:spcPts val="0"/>
              </a:spcAft>
              <a:buClrTx/>
              <a:buSzTx/>
              <a:buFont typeface="Wingdings 2" pitchFamily="18" charset="2"/>
              <a:buNone/>
              <a:tabLst/>
              <a:defRPr/>
            </a:pPr>
            <a:r>
              <a:rPr kumimoji="0" lang="en-US" sz="32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RFP 3285-26</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293255"/>
              </a:lnSpc>
              <a:spcBef>
                <a:spcPts val="0"/>
              </a:spcBef>
              <a:spcAft>
                <a:spcPts val="0"/>
              </a:spcAft>
              <a:buClrTx/>
              <a:buSzTx/>
              <a:buFont typeface="Wingdings 2" pitchFamily="18" charset="2"/>
              <a:buNone/>
              <a:tabLst/>
              <a:defRPr/>
            </a:pPr>
            <a:r>
              <a:rPr kumimoji="0" lang="en-US" sz="22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December 12, 2025</a:t>
            </a:r>
          </a:p>
          <a:p>
            <a:pPr marL="0" marR="0" lvl="0" indent="0" algn="ctr" defTabSz="914400" rtl="0" eaLnBrk="1" fontAlgn="auto" latinLnBrk="0" hangingPunct="1">
              <a:lnSpc>
                <a:spcPct val="293255"/>
              </a:lnSpc>
              <a:spcBef>
                <a:spcPts val="0"/>
              </a:spcBef>
              <a:spcAft>
                <a:spcPts val="0"/>
              </a:spcAft>
              <a:buClrTx/>
              <a:buSzTx/>
              <a:buFont typeface="Wingdings 2" pitchFamily="18" charset="2"/>
              <a:buNone/>
              <a:tabLst/>
              <a:defRPr/>
            </a:pPr>
            <a:endParaRPr kumimoji="0" lang="en-US" sz="22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endParaRPr>
          </a:p>
        </p:txBody>
      </p:sp>
      <p:pic>
        <p:nvPicPr>
          <p:cNvPr id="6" name="Picture 5" descr="Washoe County Logo">
            <a:extLst>
              <a:ext uri="{FF2B5EF4-FFF2-40B4-BE49-F238E27FC236}">
                <a16:creationId xmlns:a16="http://schemas.microsoft.com/office/drawing/2014/main" id="{004865C6-0D71-7C4F-8728-ED4E101138F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87164" y="990600"/>
            <a:ext cx="1817675" cy="1816443"/>
          </a:xfrm>
          <a:prstGeom prst="rect">
            <a:avLst/>
          </a:prstGeom>
        </p:spPr>
      </p:pic>
    </p:spTree>
    <p:extLst>
      <p:ext uri="{BB962C8B-B14F-4D97-AF65-F5344CB8AC3E}">
        <p14:creationId xmlns:p14="http://schemas.microsoft.com/office/powerpoint/2010/main" val="3977640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AC885-ECEE-27FE-736A-E33EF9A78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D7BA87-EF51-4034-5A10-FBB97E52EBBD}"/>
              </a:ext>
            </a:extLst>
          </p:cNvPr>
          <p:cNvSpPr>
            <a:spLocks noGrp="1"/>
          </p:cNvSpPr>
          <p:nvPr>
            <p:ph type="title" idx="4294967295"/>
          </p:nvPr>
        </p:nvSpPr>
        <p:spPr>
          <a:xfrm>
            <a:off x="838200" y="330787"/>
            <a:ext cx="5593079" cy="27699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Procurement Governance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6172CF85-8ECC-0D59-8AF5-A9574A2A39DC}"/>
              </a:ext>
            </a:extLst>
          </p:cNvPr>
          <p:cNvSpPr>
            <a:spLocks noGrp="1"/>
          </p:cNvSpPr>
          <p:nvPr>
            <p:ph idx="4294967295"/>
          </p:nvPr>
        </p:nvSpPr>
        <p:spPr>
          <a:xfrm>
            <a:off x="685800" y="1447800"/>
            <a:ext cx="10515600" cy="4397865"/>
          </a:xfrm>
        </p:spPr>
        <p:txBody>
          <a:bodyPr>
            <a:normAutofit/>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NRS Chapter 332 – Purchasing: Local Governments</a:t>
            </a:r>
          </a:p>
          <a:p>
            <a:pPr lvl="1"/>
            <a:r>
              <a:rPr lang="en-US" sz="2800" dirty="0"/>
              <a:t>NRS 332.065 – Requires advertising of any contracts estimated to exceed $100,000, authorizes solicitation for such contracts, and establishes allowable criteria to be utilized in judging bids to determine the most responsive and responsible bidder.</a:t>
            </a:r>
          </a:p>
          <a:p>
            <a:r>
              <a:rPr lang="en-US" dirty="0"/>
              <a:t>Washoe County Code 15.490 4. (a) – Requires that award of any contract in an annual amount exceeding $300,000 be approved by the Board of County Commissioners</a:t>
            </a:r>
          </a:p>
          <a:p>
            <a:r>
              <a:rPr lang="en-US" dirty="0"/>
              <a:t>Washoe County Purchasing Procedures Manual</a:t>
            </a:r>
          </a:p>
        </p:txBody>
      </p:sp>
    </p:spTree>
    <p:extLst>
      <p:ext uri="{BB962C8B-B14F-4D97-AF65-F5344CB8AC3E}">
        <p14:creationId xmlns:p14="http://schemas.microsoft.com/office/powerpoint/2010/main" val="209370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051626-FB5E-3CFB-304B-41276CE8F771}"/>
              </a:ext>
            </a:extLst>
          </p:cNvPr>
          <p:cNvSpPr>
            <a:spLocks noGrp="1"/>
          </p:cNvSpPr>
          <p:nvPr>
            <p:ph type="title" idx="4294967295"/>
          </p:nvPr>
        </p:nvSpPr>
        <p:spPr>
          <a:xfrm>
            <a:off x="304800" y="152401"/>
            <a:ext cx="10058400" cy="60960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Request for Proposal (RFP) for Regional Fire and EMS Feasibility, Efficiency and Service Enhancement Study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E3D131D3-E594-8A4B-98A0-A5F2B908CC1E}"/>
              </a:ext>
            </a:extLst>
          </p:cNvPr>
          <p:cNvSpPr>
            <a:spLocks noGrp="1"/>
          </p:cNvSpPr>
          <p:nvPr>
            <p:ph idx="4294967295"/>
          </p:nvPr>
        </p:nvSpPr>
        <p:spPr>
          <a:xfrm>
            <a:off x="446314" y="1219200"/>
            <a:ext cx="10515600" cy="4953000"/>
          </a:xfrm>
        </p:spPr>
        <p:txBody>
          <a:bodyPr>
            <a:normAutofit lnSpcReduction="10000"/>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September 4, 2025 - Regional Fire Services Study Board received draft RFP prepared by the regional fire collaboration working group and approved the draft RFP with modifications.</a:t>
            </a:r>
          </a:p>
          <a:p>
            <a:pPr lvl="0"/>
            <a:r>
              <a:rPr lang="en-US" dirty="0"/>
              <a:t>September 15, 2025 - Draft RFP reflecting the modifications directed by the Board was incorporated into the Washoe County’s standard RFP template as the “Scope of Servies” for the study and RFP 3285-26 was released and published. </a:t>
            </a:r>
          </a:p>
          <a:p>
            <a:pPr lvl="0"/>
            <a:r>
              <a:rPr lang="en-US" dirty="0"/>
              <a:t>RFP specified that proposals must be submitted in two (2) distinct parts – Technical Proposal and Cost Proposal</a:t>
            </a:r>
          </a:p>
          <a:p>
            <a:pPr lvl="1"/>
            <a:r>
              <a:rPr lang="en-US" dirty="0"/>
              <a:t>Technical is scored first to ensure the best service/outcome</a:t>
            </a:r>
          </a:p>
          <a:p>
            <a:pPr lvl="0"/>
            <a:r>
              <a:rPr lang="en-US" dirty="0"/>
              <a:t>RFP detailed the Evaluation Criteria, Selection Process, Award Process and Appeal Process</a:t>
            </a:r>
          </a:p>
        </p:txBody>
      </p:sp>
    </p:spTree>
    <p:extLst>
      <p:ext uri="{BB962C8B-B14F-4D97-AF65-F5344CB8AC3E}">
        <p14:creationId xmlns:p14="http://schemas.microsoft.com/office/powerpoint/2010/main" val="1624337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D633A-B56C-5626-15FF-D7B406BB7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064034-5CC5-9D2F-CB4F-062DF99D3FE8}"/>
              </a:ext>
            </a:extLst>
          </p:cNvPr>
          <p:cNvSpPr>
            <a:spLocks noGrp="1"/>
          </p:cNvSpPr>
          <p:nvPr>
            <p:ph type="title" idx="4294967295"/>
          </p:nvPr>
        </p:nvSpPr>
        <p:spPr>
          <a:xfrm>
            <a:off x="838200" y="330787"/>
            <a:ext cx="7315200" cy="27699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RFP 3285-26 Selection Process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1F55DCEA-B187-B5AA-73ED-7766A12B0579}"/>
              </a:ext>
            </a:extLst>
          </p:cNvPr>
          <p:cNvSpPr>
            <a:spLocks noGrp="1"/>
          </p:cNvSpPr>
          <p:nvPr>
            <p:ph idx="4294967295"/>
          </p:nvPr>
        </p:nvSpPr>
        <p:spPr>
          <a:xfrm>
            <a:off x="533400" y="1268167"/>
            <a:ext cx="10515600" cy="4904033"/>
          </a:xfrm>
        </p:spPr>
        <p:txBody>
          <a:bodyPr>
            <a:normAutofit lnSpcReduction="10000"/>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Nine (9) proposals were received in response to the RFP</a:t>
            </a:r>
          </a:p>
          <a:p>
            <a:pPr lvl="0"/>
            <a:r>
              <a:rPr lang="en-US" dirty="0"/>
              <a:t>All proposals reviewed by Washoe County Buyer to verify proposals were submitted correctly and that proposers are not on the State of Nevada, Federal or County debarment and suspension list. All proposals were found to be responsive.</a:t>
            </a:r>
          </a:p>
          <a:p>
            <a:pPr lvl="0"/>
            <a:r>
              <a:rPr lang="en-US" dirty="0"/>
              <a:t>Evaluation panel of nine (9) subject matter experts reviewed and scored each proposal based upon the Evaluation Factors set forth in the RFP.</a:t>
            </a:r>
          </a:p>
          <a:p>
            <a:pPr lvl="1"/>
            <a:r>
              <a:rPr lang="en-US" dirty="0"/>
              <a:t>Technical Proposals scored first</a:t>
            </a:r>
          </a:p>
          <a:p>
            <a:pPr lvl="1"/>
            <a:r>
              <a:rPr lang="en-US" dirty="0"/>
              <a:t>Cost Proposals scored second</a:t>
            </a:r>
          </a:p>
          <a:p>
            <a:pPr lvl="1"/>
            <a:r>
              <a:rPr lang="en-US" dirty="0"/>
              <a:t>Proposals ranked based upon total weighted scores to determine most responsive and responsible bidder</a:t>
            </a:r>
          </a:p>
        </p:txBody>
      </p:sp>
    </p:spTree>
    <p:extLst>
      <p:ext uri="{BB962C8B-B14F-4D97-AF65-F5344CB8AC3E}">
        <p14:creationId xmlns:p14="http://schemas.microsoft.com/office/powerpoint/2010/main" val="64769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EE312-9E5F-8C89-2913-5FA8480D2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E87DCF-0526-B2DB-B76A-998FA8555434}"/>
              </a:ext>
            </a:extLst>
          </p:cNvPr>
          <p:cNvSpPr>
            <a:spLocks noGrp="1"/>
          </p:cNvSpPr>
          <p:nvPr>
            <p:ph type="title" idx="4294967295"/>
          </p:nvPr>
        </p:nvSpPr>
        <p:spPr>
          <a:xfrm>
            <a:off x="838200" y="330787"/>
            <a:ext cx="5593079" cy="27699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RFP 3285-26 Evaluation Factors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FC5EDC97-639C-E7C0-7F97-EC996A9779F0}"/>
              </a:ext>
            </a:extLst>
          </p:cNvPr>
          <p:cNvSpPr>
            <a:spLocks noGrp="1"/>
          </p:cNvSpPr>
          <p:nvPr>
            <p:ph idx="4294967295"/>
          </p:nvPr>
        </p:nvSpPr>
        <p:spPr>
          <a:xfrm>
            <a:off x="609600" y="1613266"/>
            <a:ext cx="10515600" cy="4025534"/>
          </a:xfrm>
        </p:spPr>
        <p:txBody>
          <a:bodyPr>
            <a:normAutofit/>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25%: Quality and feasibility of the proposed approach and methodology</a:t>
            </a:r>
          </a:p>
          <a:p>
            <a:pPr lvl="0"/>
            <a:r>
              <a:rPr lang="en-US" dirty="0"/>
              <a:t>25%: Team qualifications and relevant experience</a:t>
            </a:r>
          </a:p>
          <a:p>
            <a:pPr lvl="0"/>
            <a:r>
              <a:rPr lang="en-US" dirty="0"/>
              <a:t>15%: Understanding of project scope and objectives </a:t>
            </a:r>
          </a:p>
          <a:p>
            <a:pPr lvl="0"/>
            <a:r>
              <a:rPr lang="en-US" dirty="0"/>
              <a:t>15%: Capacity to meet project deadlines</a:t>
            </a:r>
          </a:p>
          <a:p>
            <a:pPr lvl="0"/>
            <a:r>
              <a:rPr lang="en-US" dirty="0"/>
              <a:t>10%: Past experience with regional fire/EMS studies</a:t>
            </a:r>
          </a:p>
          <a:p>
            <a:pPr lvl="0"/>
            <a:r>
              <a:rPr lang="en-US" dirty="0"/>
              <a:t>10%: Cost effectiveness and value</a:t>
            </a:r>
          </a:p>
        </p:txBody>
      </p:sp>
    </p:spTree>
    <p:extLst>
      <p:ext uri="{BB962C8B-B14F-4D97-AF65-F5344CB8AC3E}">
        <p14:creationId xmlns:p14="http://schemas.microsoft.com/office/powerpoint/2010/main" val="323784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6578B-BD1F-9695-9261-626A53B557E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3CE0967-EDB0-546E-FA91-1C628A5BEAC3}"/>
              </a:ext>
            </a:extLst>
          </p:cNvPr>
          <p:cNvSpPr>
            <a:spLocks noGrp="1"/>
          </p:cNvSpPr>
          <p:nvPr>
            <p:ph type="title" idx="4294967295"/>
          </p:nvPr>
        </p:nvSpPr>
        <p:spPr>
          <a:xfrm>
            <a:off x="838200" y="330787"/>
            <a:ext cx="7620000" cy="27699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RFP 3285-26 Award Process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C676F8B6-9D7A-7B28-F44D-DF79FA9D52BA}"/>
              </a:ext>
            </a:extLst>
          </p:cNvPr>
          <p:cNvSpPr>
            <a:spLocks noGrp="1"/>
          </p:cNvSpPr>
          <p:nvPr>
            <p:ph idx="4294967295"/>
          </p:nvPr>
        </p:nvSpPr>
        <p:spPr>
          <a:xfrm>
            <a:off x="685800" y="1066800"/>
            <a:ext cx="10515600" cy="5105400"/>
          </a:xfrm>
        </p:spPr>
        <p:txBody>
          <a:bodyPr>
            <a:noAutofit/>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sz="2000" dirty="0"/>
              <a:t>Notice of Intent to Award issued December 2, 2025</a:t>
            </a:r>
          </a:p>
          <a:p>
            <a:pPr lvl="0"/>
            <a:r>
              <a:rPr lang="en-US" sz="2000" dirty="0"/>
              <a:t>Award appeal period ended December 9, 2025</a:t>
            </a:r>
          </a:p>
          <a:p>
            <a:pPr lvl="1"/>
            <a:r>
              <a:rPr lang="en-US" sz="2000" dirty="0"/>
              <a:t>No appeals were filed</a:t>
            </a:r>
          </a:p>
          <a:p>
            <a:r>
              <a:rPr lang="en-US" sz="2000" dirty="0"/>
              <a:t>Recommendation to Regional Fire Services Study Board to recommend to Washoe County Board of County Commissioners award contract in an amount not to exceed $390,335.54 to most responsive and responsible bidder</a:t>
            </a:r>
          </a:p>
          <a:p>
            <a:r>
              <a:rPr lang="en-US" sz="2000" dirty="0"/>
              <a:t>Recommendation to Washoe County Board of County Commissioners to award contract to most responsive and responsible bidder in amount not to exceed $380,935.54, authorize County Manager or designee to negotiate the contract, and authorize County Purchasing and Contracts Manager to execute the resulting contract</a:t>
            </a:r>
          </a:p>
          <a:p>
            <a:r>
              <a:rPr lang="en-US" sz="2000" dirty="0"/>
              <a:t>Negotiations confidential; terms confidential until contract is executed. Following execution of agreement all Proposals become public record.</a:t>
            </a:r>
          </a:p>
          <a:p>
            <a:r>
              <a:rPr lang="en-US" sz="2000" dirty="0"/>
              <a:t>If contract negotiations cannot be concluded successfully, the County may negotiate a contract with the next highest-ranking proposer or withdraw the RFP and cancel the procurement.</a:t>
            </a:r>
          </a:p>
        </p:txBody>
      </p:sp>
    </p:spTree>
    <p:extLst>
      <p:ext uri="{BB962C8B-B14F-4D97-AF65-F5344CB8AC3E}">
        <p14:creationId xmlns:p14="http://schemas.microsoft.com/office/powerpoint/2010/main" val="388257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58940-C7B1-E899-4B5D-E58D9ED34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6EA66-235F-DD0D-3249-A78A9B9D2077}"/>
              </a:ext>
            </a:extLst>
          </p:cNvPr>
          <p:cNvSpPr>
            <a:spLocks noGrp="1"/>
          </p:cNvSpPr>
          <p:nvPr>
            <p:ph type="title" idx="4294967295"/>
          </p:nvPr>
        </p:nvSpPr>
        <p:spPr>
          <a:xfrm>
            <a:off x="838200" y="330787"/>
            <a:ext cx="5593079" cy="27699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Roboto Light" panose="02000000000000000000" pitchFamily="2" charset="0"/>
              </a:rPr>
              <a:t>RFP 3285-26 Timeline</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Content Placeholder 2">
            <a:extLst>
              <a:ext uri="{FF2B5EF4-FFF2-40B4-BE49-F238E27FC236}">
                <a16:creationId xmlns:a16="http://schemas.microsoft.com/office/drawing/2014/main" id="{833E9E6E-F000-BA5E-C118-2FB4F5933A8F}"/>
              </a:ext>
            </a:extLst>
          </p:cNvPr>
          <p:cNvSpPr>
            <a:spLocks noGrp="1"/>
          </p:cNvSpPr>
          <p:nvPr>
            <p:ph idx="4294967295"/>
          </p:nvPr>
        </p:nvSpPr>
        <p:spPr>
          <a:xfrm>
            <a:off x="609600" y="1219200"/>
            <a:ext cx="10515600" cy="5029200"/>
          </a:xfrm>
        </p:spPr>
        <p:txBody>
          <a:bodyPr>
            <a:normAutofit fontScale="92500" lnSpcReduction="20000"/>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dirty="0"/>
              <a:t>September 15, 2025 – RFP Released and Published</a:t>
            </a:r>
          </a:p>
          <a:p>
            <a:pPr lvl="0"/>
            <a:r>
              <a:rPr lang="en-US" dirty="0"/>
              <a:t>October 8, 2025 – Proposers’ questions on RFP due </a:t>
            </a:r>
          </a:p>
          <a:p>
            <a:pPr lvl="0"/>
            <a:r>
              <a:rPr lang="en-US" dirty="0"/>
              <a:t>October 17, 2025 - Responses provided to proposers’ questions</a:t>
            </a:r>
          </a:p>
          <a:p>
            <a:pPr lvl="0"/>
            <a:r>
              <a:rPr lang="en-US" dirty="0"/>
              <a:t>October 27, 2025 – Proposals due</a:t>
            </a:r>
          </a:p>
          <a:p>
            <a:pPr lvl="0"/>
            <a:r>
              <a:rPr lang="en-US" dirty="0"/>
              <a:t>December 1, 2025 – Evaluation Panel Scoring Complete</a:t>
            </a:r>
          </a:p>
          <a:p>
            <a:pPr lvl="0"/>
            <a:r>
              <a:rPr lang="en-US" dirty="0"/>
              <a:t>December 2, 2025 – Notice of Intent to Award Published</a:t>
            </a:r>
          </a:p>
          <a:p>
            <a:pPr lvl="0"/>
            <a:r>
              <a:rPr lang="en-US" dirty="0"/>
              <a:t>December 9, 2025 – Deadline for appeal of award</a:t>
            </a:r>
          </a:p>
          <a:p>
            <a:pPr lvl="0"/>
            <a:r>
              <a:rPr lang="en-US" dirty="0"/>
              <a:t>December 12, 2025 – Regional Fire Services Study Board meeting</a:t>
            </a:r>
          </a:p>
          <a:p>
            <a:pPr lvl="0"/>
            <a:r>
              <a:rPr lang="en-US" dirty="0"/>
              <a:t>December 16, 2025 – Washoe County Board of County Commissioners meeting</a:t>
            </a:r>
          </a:p>
          <a:p>
            <a:pPr lvl="0"/>
            <a:r>
              <a:rPr lang="en-US" dirty="0"/>
              <a:t>Late December 2025/Early January 2026 – Finalize and execute contract</a:t>
            </a:r>
          </a:p>
          <a:p>
            <a:pPr lvl="0"/>
            <a:r>
              <a:rPr lang="en-US" dirty="0"/>
              <a:t>January 2026 – Project kick-off</a:t>
            </a:r>
          </a:p>
          <a:p>
            <a:pPr marL="0" lvl="0" indent="0">
              <a:buNone/>
            </a:pPr>
            <a:endParaRPr lang="en-US" dirty="0"/>
          </a:p>
        </p:txBody>
      </p:sp>
    </p:spTree>
    <p:extLst>
      <p:ext uri="{BB962C8B-B14F-4D97-AF65-F5344CB8AC3E}">
        <p14:creationId xmlns:p14="http://schemas.microsoft.com/office/powerpoint/2010/main" val="59223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BA7355D-3039-E249-ABA5-AA341BED4F37}"/>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7856"/>
            <a:ext cx="12192000" cy="6858000"/>
          </a:xfrm>
          <a:prstGeom prst="rect">
            <a:avLst/>
          </a:prstGeom>
        </p:spPr>
      </p:pic>
      <p:sp>
        <p:nvSpPr>
          <p:cNvPr id="4" name="Title 1">
            <a:extLst>
              <a:ext uri="{FF2B5EF4-FFF2-40B4-BE49-F238E27FC236}">
                <a16:creationId xmlns:a16="http://schemas.microsoft.com/office/drawing/2014/main" id="{8FEE6A1A-CBFA-334A-AC26-86072326FF77}"/>
              </a:ext>
            </a:extLst>
          </p:cNvPr>
          <p:cNvSpPr txBox="1">
            <a:spLocks noGrp="1"/>
          </p:cNvSpPr>
          <p:nvPr>
            <p:ph type="title" idx="4294967295"/>
          </p:nvPr>
        </p:nvSpPr>
        <p:spPr>
          <a:xfrm>
            <a:off x="1600200" y="762000"/>
            <a:ext cx="9144000" cy="2387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377" rtl="0" eaLnBrk="1" latinLnBrk="0" hangingPunct="1">
              <a:lnSpc>
                <a:spcPct val="90000"/>
              </a:lnSpc>
              <a:spcBef>
                <a:spcPct val="0"/>
              </a:spcBef>
              <a:buNone/>
              <a:defRPr sz="6000" b="1" i="0" kern="1200">
                <a:solidFill>
                  <a:srgbClr val="0476A8"/>
                </a:solidFill>
                <a:latin typeface="Roboto Slab" pitchFamily="2" charset="0"/>
                <a:ea typeface="Roboto Slab" pitchFamily="2" charset="0"/>
                <a:cs typeface="+mj-cs"/>
              </a:defRPr>
            </a:lvl1pPr>
          </a:lstStyle>
          <a:p>
            <a:pPr marL="0" marR="0" lvl="0" indent="0" algn="ctr" defTabSz="914377" rtl="0" eaLnBrk="1" fontAlgn="auto" latinLnBrk="0" hangingPunct="1">
              <a:lnSpc>
                <a:spcPct val="90000"/>
              </a:lnSpc>
              <a:spcBef>
                <a:spcPct val="0"/>
              </a:spcBef>
              <a:spcAft>
                <a:spcPts val="0"/>
              </a:spcAft>
              <a:buClrTx/>
              <a:buSzTx/>
              <a:buFontTx/>
              <a:buNone/>
              <a:tabLst/>
              <a:defRPr/>
            </a:pPr>
            <a:r>
              <a:rPr kumimoji="0" lang="en-US" sz="12000" b="1" i="0" u="none" strike="noStrike" kern="1200" cap="none" spc="0" normalizeH="0" baseline="0" noProof="0" dirty="0">
                <a:ln>
                  <a:noFill/>
                </a:ln>
                <a:solidFill>
                  <a:schemeClr val="bg1"/>
                </a:solidFill>
                <a:effectLst/>
                <a:uLnTx/>
                <a:uFillTx/>
                <a:latin typeface="Roboto Slab" pitchFamily="2" charset="0"/>
                <a:ea typeface="Roboto Slab" pitchFamily="2" charset="0"/>
                <a:cs typeface="+mj-cs"/>
              </a:rPr>
              <a:t>Thank you</a:t>
            </a:r>
          </a:p>
        </p:txBody>
      </p:sp>
      <p:pic>
        <p:nvPicPr>
          <p:cNvPr id="7" name="Picture 6" descr="Washoe County Logo">
            <a:extLst>
              <a:ext uri="{FF2B5EF4-FFF2-40B4-BE49-F238E27FC236}">
                <a16:creationId xmlns:a16="http://schemas.microsoft.com/office/drawing/2014/main" id="{8890FBF6-03FD-3E44-BCAD-CD1A1D34AA5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81600" y="3962400"/>
            <a:ext cx="1114927" cy="1114170"/>
          </a:xfrm>
          <a:prstGeom prst="rect">
            <a:avLst/>
          </a:prstGeom>
        </p:spPr>
      </p:pic>
    </p:spTree>
    <p:extLst>
      <p:ext uri="{BB962C8B-B14F-4D97-AF65-F5344CB8AC3E}">
        <p14:creationId xmlns:p14="http://schemas.microsoft.com/office/powerpoint/2010/main" val="3725572305"/>
      </p:ext>
    </p:extLst>
  </p:cSld>
  <p:clrMapOvr>
    <a:masterClrMapping/>
  </p:clrMapOvr>
</p:sld>
</file>

<file path=ppt/theme/theme1.xml><?xml version="1.0" encoding="utf-8"?>
<a:theme xmlns:a="http://schemas.openxmlformats.org/drawingml/2006/main" name="Office Theme">
  <a:themeElements>
    <a:clrScheme name="Washoe County">
      <a:dk1>
        <a:srgbClr val="000000"/>
      </a:dk1>
      <a:lt1>
        <a:srgbClr val="FFFFFF"/>
      </a:lt1>
      <a:dk2>
        <a:srgbClr val="44546A"/>
      </a:dk2>
      <a:lt2>
        <a:srgbClr val="E7E6E6"/>
      </a:lt2>
      <a:accent1>
        <a:srgbClr val="0475A7"/>
      </a:accent1>
      <a:accent2>
        <a:srgbClr val="6A428A"/>
      </a:accent2>
      <a:accent3>
        <a:srgbClr val="C35366"/>
      </a:accent3>
      <a:accent4>
        <a:srgbClr val="BA6391"/>
      </a:accent4>
      <a:accent5>
        <a:srgbClr val="F48E71"/>
      </a:accent5>
      <a:accent6>
        <a:srgbClr val="F8C457"/>
      </a:accent6>
      <a:hlink>
        <a:srgbClr val="0563C1"/>
      </a:hlink>
      <a:folHlink>
        <a:srgbClr val="954F72"/>
      </a:folHlink>
    </a:clrScheme>
    <a:fontScheme name="Tw Cen MT-Rockwell">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674ea5f-e568-4e07-bc16-0a1f19b41d87" xsi:nil="true"/>
    <lcf76f155ced4ddcb4097134ff3c332f xmlns="2e592e58-1ea2-4767-b12d-785cb278db6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4FF9E0F8158BF4FB5ADA22A84B6E9D2" ma:contentTypeVersion="14" ma:contentTypeDescription="Create a new document." ma:contentTypeScope="" ma:versionID="43f1c533e44ac2ecd0666ca11860e7ec">
  <xsd:schema xmlns:xsd="http://www.w3.org/2001/XMLSchema" xmlns:xs="http://www.w3.org/2001/XMLSchema" xmlns:p="http://schemas.microsoft.com/office/2006/metadata/properties" xmlns:ns2="2e592e58-1ea2-4767-b12d-785cb278db63" xmlns:ns3="d674ea5f-e568-4e07-bc16-0a1f19b41d87" targetNamespace="http://schemas.microsoft.com/office/2006/metadata/properties" ma:root="true" ma:fieldsID="6c7e98b8ca4bb73227b5544b97fd092a" ns2:_="" ns3:_="">
    <xsd:import namespace="2e592e58-1ea2-4767-b12d-785cb278db63"/>
    <xsd:import namespace="d674ea5f-e568-4e07-bc16-0a1f19b41d8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592e58-1ea2-4767-b12d-785cb278d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48f011-0c99-48a8-b23c-e11e698ab552"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74ea5f-e568-4e07-bc16-0a1f19b41d8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4bd119b-3a9b-4c63-a393-0a7eddd9a0da}" ma:internalName="TaxCatchAll" ma:showField="CatchAllData" ma:web="d674ea5f-e568-4e07-bc16-0a1f19b41d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8A2ED1-CF57-4A94-AC0C-09E145F1FC7A}">
  <ds:schemaRefs>
    <ds:schemaRef ds:uri="http://schemas.microsoft.com/sharepoint/v3/contenttype/forms"/>
  </ds:schemaRefs>
</ds:datastoreItem>
</file>

<file path=customXml/itemProps2.xml><?xml version="1.0" encoding="utf-8"?>
<ds:datastoreItem xmlns:ds="http://schemas.openxmlformats.org/officeDocument/2006/customXml" ds:itemID="{2634678A-73AF-4A07-A48F-AC3990290816}">
  <ds:schemaRefs>
    <ds:schemaRef ds:uri="http://schemas.microsoft.com/office/2006/metadata/properties"/>
    <ds:schemaRef ds:uri="http://schemas.microsoft.com/office/infopath/2007/PartnerControls"/>
    <ds:schemaRef ds:uri="d674ea5f-e568-4e07-bc16-0a1f19b41d87"/>
    <ds:schemaRef ds:uri="2e592e58-1ea2-4767-b12d-785cb278db63"/>
  </ds:schemaRefs>
</ds:datastoreItem>
</file>

<file path=customXml/itemProps3.xml><?xml version="1.0" encoding="utf-8"?>
<ds:datastoreItem xmlns:ds="http://schemas.openxmlformats.org/officeDocument/2006/customXml" ds:itemID="{5BE20843-5BC2-4E1A-8D75-8A3819A159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592e58-1ea2-4767-b12d-785cb278db63"/>
    <ds:schemaRef ds:uri="d674ea5f-e568-4e07-bc16-0a1f19b41d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ac805d7-b58a-482b-8a4e-e7effbd5188b}" enabled="1" method="Privileged" siteId="{a2a21b60-5625-43fe-a55a-52f5e111d71c}" removed="0"/>
</clbl:labelList>
</file>

<file path=docProps/app.xml><?xml version="1.0" encoding="utf-8"?>
<Properties xmlns="http://schemas.openxmlformats.org/officeDocument/2006/extended-properties" xmlns:vt="http://schemas.openxmlformats.org/officeDocument/2006/docPropsVTypes">
  <Template/>
  <TotalTime>803</TotalTime>
  <Words>662</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Roboto Slab</vt:lpstr>
      <vt:lpstr>Rockwell</vt:lpstr>
      <vt:lpstr>Wingdings 2</vt:lpstr>
      <vt:lpstr>Office Theme</vt:lpstr>
      <vt:lpstr>Procurement Process for Regional Fire and EMS Feasibility, Efficiency, and Service Enhancement Study RFP 3285-26 December 12, 2025 </vt:lpstr>
      <vt:lpstr>Procurement Governance</vt:lpstr>
      <vt:lpstr>Request for Proposal (RFP) for Regional Fire and EMS Feasibility, Efficiency and Service Enhancement Study </vt:lpstr>
      <vt:lpstr>RFP 3285-26 Selection Process</vt:lpstr>
      <vt:lpstr>RFP 3285-26 Evaluation Factors</vt:lpstr>
      <vt:lpstr>RFP 3285-26 Award Process</vt:lpstr>
      <vt:lpstr>RFP 3285-26 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Milan Sperka</dc:creator>
  <cp:lastModifiedBy>Matijevich, Cadence</cp:lastModifiedBy>
  <cp:revision>87</cp:revision>
  <dcterms:created xsi:type="dcterms:W3CDTF">2021-10-07T17:37:40Z</dcterms:created>
  <dcterms:modified xsi:type="dcterms:W3CDTF">2025-12-12T20:02:16Z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0x01010084FF9E0F8158BF4FB5ADA22A84B6E9D2</vt:lpwstr>
  </property>
  <property fmtid="{D5CDD505-2E9C-101B-9397-08002B2CF9AE}" pid="3" name="MediaServiceImageTags">
    <vt:lpwstr/>
  </property>
</Properties>
</file>