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56" r:id="rId5"/>
    <p:sldId id="257" r:id="rId6"/>
    <p:sldId id="276" r:id="rId7"/>
    <p:sldId id="277" r:id="rId8"/>
    <p:sldId id="278" r:id="rId9"/>
    <p:sldId id="279" r:id="rId10"/>
    <p:sldId id="280" r:id="rId11"/>
    <p:sldId id="281" r:id="rId12"/>
    <p:sldId id="282"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803E990-98E3-9E2E-989D-09E1C7201B25}" name="Krysti Smith" initials="KS" userId="S::SmithK@reno.gov::1dfb6c7d-9015-4028-ab34-c34d08d94002" providerId="AD"/>
  <p188:author id="{BA4BF1AB-1C77-24CD-336D-932AABBC174A}" name="amccormick@cityofsparks.us" initials="am" userId="S::urn:spo:guest#amccormick@cityofsparks.us::" providerId="AD"/>
  <p188:author id="{6C37C0C0-381B-83B5-7515-639E290D646B}" name="Calli Wilsey" initials="" userId="S::WilseyC@reno.gov::11a044dd-436c-4f32-8499-302a4a4b377d"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33B5F77-E3B8-48E6-9169-4D69D4DD4F0A}" v="120" dt="2025-08-25T20:28:59.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8" d="100"/>
          <a:sy n="88" d="100"/>
        </p:scale>
        <p:origin x="102" y="4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tijevich, Cadence" userId="b0f76e95-bcd7-4cd7-a228-d739a7264333" providerId="ADAL" clId="{B33B5F77-E3B8-48E6-9169-4D69D4DD4F0A}"/>
    <pc:docChg chg="undo custSel addSld delSld modSld">
      <pc:chgData name="Matijevich, Cadence" userId="b0f76e95-bcd7-4cd7-a228-d739a7264333" providerId="ADAL" clId="{B33B5F77-E3B8-48E6-9169-4D69D4DD4F0A}" dt="2025-08-25T20:32:14.884" v="4752" actId="20577"/>
      <pc:docMkLst>
        <pc:docMk/>
      </pc:docMkLst>
      <pc:sldChg chg="delSp modSp mod">
        <pc:chgData name="Matijevich, Cadence" userId="b0f76e95-bcd7-4cd7-a228-d739a7264333" providerId="ADAL" clId="{B33B5F77-E3B8-48E6-9169-4D69D4DD4F0A}" dt="2025-08-25T20:32:14.884" v="4752" actId="20577"/>
        <pc:sldMkLst>
          <pc:docMk/>
          <pc:sldMk cId="557686676" sldId="256"/>
        </pc:sldMkLst>
        <pc:spChg chg="mod">
          <ac:chgData name="Matijevich, Cadence" userId="b0f76e95-bcd7-4cd7-a228-d739a7264333" providerId="ADAL" clId="{B33B5F77-E3B8-48E6-9169-4D69D4DD4F0A}" dt="2025-08-25T20:32:14.884" v="4752" actId="20577"/>
          <ac:spMkLst>
            <pc:docMk/>
            <pc:sldMk cId="557686676" sldId="256"/>
            <ac:spMk id="2" creationId="{D442EC92-9645-8F2A-8584-93F571E0FB2F}"/>
          </ac:spMkLst>
        </pc:spChg>
        <pc:spChg chg="mod">
          <ac:chgData name="Matijevich, Cadence" userId="b0f76e95-bcd7-4cd7-a228-d739a7264333" providerId="ADAL" clId="{B33B5F77-E3B8-48E6-9169-4D69D4DD4F0A}" dt="2025-08-25T19:43:04.935" v="43" actId="20577"/>
          <ac:spMkLst>
            <pc:docMk/>
            <pc:sldMk cId="557686676" sldId="256"/>
            <ac:spMk id="3" creationId="{9119C79F-9F03-246E-4B85-7817B900605F}"/>
          </ac:spMkLst>
        </pc:spChg>
        <pc:grpChg chg="mod">
          <ac:chgData name="Matijevich, Cadence" userId="b0f76e95-bcd7-4cd7-a228-d739a7264333" providerId="ADAL" clId="{B33B5F77-E3B8-48E6-9169-4D69D4DD4F0A}" dt="2025-08-25T20:28:59.161" v="4612" actId="962"/>
          <ac:grpSpMkLst>
            <pc:docMk/>
            <pc:sldMk cId="557686676" sldId="256"/>
            <ac:grpSpMk id="4" creationId="{F208CB02-281F-7C9C-8B61-CB582A8DA391}"/>
          </ac:grpSpMkLst>
        </pc:grpChg>
        <pc:grpChg chg="mod">
          <ac:chgData name="Matijevich, Cadence" userId="b0f76e95-bcd7-4cd7-a228-d739a7264333" providerId="ADAL" clId="{B33B5F77-E3B8-48E6-9169-4D69D4DD4F0A}" dt="2025-08-25T19:43:21.327" v="45" actId="1076"/>
          <ac:grpSpMkLst>
            <pc:docMk/>
            <pc:sldMk cId="557686676" sldId="256"/>
            <ac:grpSpMk id="8" creationId="{06E3C544-BFF6-7A45-31CA-4DD2C24766DE}"/>
          </ac:grpSpMkLst>
        </pc:grpChg>
        <pc:picChg chg="del">
          <ac:chgData name="Matijevich, Cadence" userId="b0f76e95-bcd7-4cd7-a228-d739a7264333" providerId="ADAL" clId="{B33B5F77-E3B8-48E6-9169-4D69D4DD4F0A}" dt="2025-08-25T19:43:08.679" v="44" actId="478"/>
          <ac:picMkLst>
            <pc:docMk/>
            <pc:sldMk cId="557686676" sldId="256"/>
            <ac:picMk id="5" creationId="{6941E107-94C3-1CFE-FD4A-C1F264F0DCF6}"/>
          </ac:picMkLst>
        </pc:picChg>
        <pc:picChg chg="mod">
          <ac:chgData name="Matijevich, Cadence" userId="b0f76e95-bcd7-4cd7-a228-d739a7264333" providerId="ADAL" clId="{B33B5F77-E3B8-48E6-9169-4D69D4DD4F0A}" dt="2025-08-25T19:43:21.327" v="45" actId="1076"/>
          <ac:picMkLst>
            <pc:docMk/>
            <pc:sldMk cId="557686676" sldId="256"/>
            <ac:picMk id="6" creationId="{418299CA-AC11-BD8E-5E38-6C176DE60C1F}"/>
          </ac:picMkLst>
        </pc:picChg>
        <pc:picChg chg="mod">
          <ac:chgData name="Matijevich, Cadence" userId="b0f76e95-bcd7-4cd7-a228-d739a7264333" providerId="ADAL" clId="{B33B5F77-E3B8-48E6-9169-4D69D4DD4F0A}" dt="2025-08-25T19:43:21.327" v="45" actId="1076"/>
          <ac:picMkLst>
            <pc:docMk/>
            <pc:sldMk cId="557686676" sldId="256"/>
            <ac:picMk id="7" creationId="{DC66A2DC-3E0B-52BF-56A0-8D3C7512BC29}"/>
          </ac:picMkLst>
        </pc:picChg>
        <pc:picChg chg="mod">
          <ac:chgData name="Matijevich, Cadence" userId="b0f76e95-bcd7-4cd7-a228-d739a7264333" providerId="ADAL" clId="{B33B5F77-E3B8-48E6-9169-4D69D4DD4F0A}" dt="2025-08-25T19:43:21.327" v="45" actId="1076"/>
          <ac:picMkLst>
            <pc:docMk/>
            <pc:sldMk cId="557686676" sldId="256"/>
            <ac:picMk id="9" creationId="{BC22B172-6986-089A-17F6-2879B8923893}"/>
          </ac:picMkLst>
        </pc:picChg>
        <pc:picChg chg="mod">
          <ac:chgData name="Matijevich, Cadence" userId="b0f76e95-bcd7-4cd7-a228-d739a7264333" providerId="ADAL" clId="{B33B5F77-E3B8-48E6-9169-4D69D4DD4F0A}" dt="2025-08-25T19:43:21.327" v="45" actId="1076"/>
          <ac:picMkLst>
            <pc:docMk/>
            <pc:sldMk cId="557686676" sldId="256"/>
            <ac:picMk id="10" creationId="{EB98C7D8-DB87-2E55-8FCC-0E4AC9AE869F}"/>
          </ac:picMkLst>
        </pc:picChg>
      </pc:sldChg>
      <pc:sldChg chg="addSp delSp modSp mod">
        <pc:chgData name="Matijevich, Cadence" userId="b0f76e95-bcd7-4cd7-a228-d739a7264333" providerId="ADAL" clId="{B33B5F77-E3B8-48E6-9169-4D69D4DD4F0A}" dt="2025-08-25T20:28:15.308" v="4500" actId="962"/>
        <pc:sldMkLst>
          <pc:docMk/>
          <pc:sldMk cId="2447815691" sldId="257"/>
        </pc:sldMkLst>
        <pc:spChg chg="mod">
          <ac:chgData name="Matijevich, Cadence" userId="b0f76e95-bcd7-4cd7-a228-d739a7264333" providerId="ADAL" clId="{B33B5F77-E3B8-48E6-9169-4D69D4DD4F0A}" dt="2025-08-25T20:27:33.937" v="4498" actId="20577"/>
          <ac:spMkLst>
            <pc:docMk/>
            <pc:sldMk cId="2447815691" sldId="257"/>
            <ac:spMk id="2" creationId="{6F755C10-3A57-39B7-CB30-59976AC72478}"/>
          </ac:spMkLst>
        </pc:spChg>
        <pc:spChg chg="del mod">
          <ac:chgData name="Matijevich, Cadence" userId="b0f76e95-bcd7-4cd7-a228-d739a7264333" providerId="ADAL" clId="{B33B5F77-E3B8-48E6-9169-4D69D4DD4F0A}" dt="2025-08-25T19:44:00.193" v="56" actId="478"/>
          <ac:spMkLst>
            <pc:docMk/>
            <pc:sldMk cId="2447815691" sldId="257"/>
            <ac:spMk id="3" creationId="{B65F064A-0C3B-7C7C-F1E8-51C5B1BB9269}"/>
          </ac:spMkLst>
        </pc:spChg>
        <pc:spChg chg="del">
          <ac:chgData name="Matijevich, Cadence" userId="b0f76e95-bcd7-4cd7-a228-d739a7264333" providerId="ADAL" clId="{B33B5F77-E3B8-48E6-9169-4D69D4DD4F0A}" dt="2025-08-25T19:43:48.057" v="54" actId="478"/>
          <ac:spMkLst>
            <pc:docMk/>
            <pc:sldMk cId="2447815691" sldId="257"/>
            <ac:spMk id="11" creationId="{1E81C59A-6C55-F839-5B82-4F0224F9928D}"/>
          </ac:spMkLst>
        </pc:spChg>
        <pc:spChg chg="add mod">
          <ac:chgData name="Matijevich, Cadence" userId="b0f76e95-bcd7-4cd7-a228-d739a7264333" providerId="ADAL" clId="{B33B5F77-E3B8-48E6-9169-4D69D4DD4F0A}" dt="2025-08-25T19:56:07.008" v="891" actId="20577"/>
          <ac:spMkLst>
            <pc:docMk/>
            <pc:sldMk cId="2447815691" sldId="257"/>
            <ac:spMk id="13" creationId="{AE3E0310-735B-AD86-FE52-0C8C39E02A10}"/>
          </ac:spMkLst>
        </pc:spChg>
        <pc:spChg chg="add del">
          <ac:chgData name="Matijevich, Cadence" userId="b0f76e95-bcd7-4cd7-a228-d739a7264333" providerId="ADAL" clId="{B33B5F77-E3B8-48E6-9169-4D69D4DD4F0A}" dt="2025-08-25T19:44:32.388" v="64" actId="478"/>
          <ac:spMkLst>
            <pc:docMk/>
            <pc:sldMk cId="2447815691" sldId="257"/>
            <ac:spMk id="18" creationId="{0FE76769-CB3F-AE7A-01A9-6ED521EE0762}"/>
          </ac:spMkLst>
        </pc:spChg>
        <pc:spChg chg="del">
          <ac:chgData name="Matijevich, Cadence" userId="b0f76e95-bcd7-4cd7-a228-d739a7264333" providerId="ADAL" clId="{B33B5F77-E3B8-48E6-9169-4D69D4DD4F0A}" dt="2025-08-25T19:45:12.157" v="68" actId="478"/>
          <ac:spMkLst>
            <pc:docMk/>
            <pc:sldMk cId="2447815691" sldId="257"/>
            <ac:spMk id="21" creationId="{0F1B8D85-0A87-84BA-E8AD-A5B76EF50E4A}"/>
          </ac:spMkLst>
        </pc:spChg>
        <pc:spChg chg="del mod">
          <ac:chgData name="Matijevich, Cadence" userId="b0f76e95-bcd7-4cd7-a228-d739a7264333" providerId="ADAL" clId="{B33B5F77-E3B8-48E6-9169-4D69D4DD4F0A}" dt="2025-08-25T19:44:07.111" v="58" actId="478"/>
          <ac:spMkLst>
            <pc:docMk/>
            <pc:sldMk cId="2447815691" sldId="257"/>
            <ac:spMk id="22" creationId="{38230FC0-ED6B-0539-15C3-0CCFD5E59871}"/>
          </ac:spMkLst>
        </pc:spChg>
        <pc:spChg chg="del">
          <ac:chgData name="Matijevich, Cadence" userId="b0f76e95-bcd7-4cd7-a228-d739a7264333" providerId="ADAL" clId="{B33B5F77-E3B8-48E6-9169-4D69D4DD4F0A}" dt="2025-08-25T19:44:58.725" v="66" actId="478"/>
          <ac:spMkLst>
            <pc:docMk/>
            <pc:sldMk cId="2447815691" sldId="257"/>
            <ac:spMk id="23" creationId="{9A29B7E5-EE47-545A-F0C6-4EEA1297666B}"/>
          </ac:spMkLst>
        </pc:spChg>
        <pc:spChg chg="del">
          <ac:chgData name="Matijevich, Cadence" userId="b0f76e95-bcd7-4cd7-a228-d739a7264333" providerId="ADAL" clId="{B33B5F77-E3B8-48E6-9169-4D69D4DD4F0A}" dt="2025-08-25T19:45:07.500" v="67" actId="478"/>
          <ac:spMkLst>
            <pc:docMk/>
            <pc:sldMk cId="2447815691" sldId="257"/>
            <ac:spMk id="24" creationId="{C235299D-E345-AA46-CA6B-E67302EB4EAD}"/>
          </ac:spMkLst>
        </pc:spChg>
        <pc:spChg chg="del">
          <ac:chgData name="Matijevich, Cadence" userId="b0f76e95-bcd7-4cd7-a228-d739a7264333" providerId="ADAL" clId="{B33B5F77-E3B8-48E6-9169-4D69D4DD4F0A}" dt="2025-08-25T19:44:35.416" v="65" actId="478"/>
          <ac:spMkLst>
            <pc:docMk/>
            <pc:sldMk cId="2447815691" sldId="257"/>
            <ac:spMk id="27" creationId="{ECBB6E20-7257-F567-F176-9AB4B39844ED}"/>
          </ac:spMkLst>
        </pc:spChg>
        <pc:spChg chg="del mod">
          <ac:chgData name="Matijevich, Cadence" userId="b0f76e95-bcd7-4cd7-a228-d739a7264333" providerId="ADAL" clId="{B33B5F77-E3B8-48E6-9169-4D69D4DD4F0A}" dt="2025-08-25T19:44:24.413" v="62" actId="478"/>
          <ac:spMkLst>
            <pc:docMk/>
            <pc:sldMk cId="2447815691" sldId="257"/>
            <ac:spMk id="28" creationId="{CCB8BD7D-1590-DCAD-ADD9-E356996140ED}"/>
          </ac:spMkLst>
        </pc:spChg>
        <pc:spChg chg="add del">
          <ac:chgData name="Matijevich, Cadence" userId="b0f76e95-bcd7-4cd7-a228-d739a7264333" providerId="ADAL" clId="{B33B5F77-E3B8-48E6-9169-4D69D4DD4F0A}" dt="2025-08-25T19:44:19.804" v="61" actId="478"/>
          <ac:spMkLst>
            <pc:docMk/>
            <pc:sldMk cId="2447815691" sldId="257"/>
            <ac:spMk id="29" creationId="{6EDD650B-07F4-62F4-DECD-F7A39F938987}"/>
          </ac:spMkLst>
        </pc:spChg>
        <pc:grpChg chg="mod">
          <ac:chgData name="Matijevich, Cadence" userId="b0f76e95-bcd7-4cd7-a228-d739a7264333" providerId="ADAL" clId="{B33B5F77-E3B8-48E6-9169-4D69D4DD4F0A}" dt="2025-08-25T20:28:15.308" v="4500" actId="962"/>
          <ac:grpSpMkLst>
            <pc:docMk/>
            <pc:sldMk cId="2447815691" sldId="257"/>
            <ac:grpSpMk id="4" creationId="{D0D4A475-CB54-021D-2178-D5787EDF0A1B}"/>
          </ac:grpSpMkLst>
        </pc:grpChg>
        <pc:grpChg chg="mod">
          <ac:chgData name="Matijevich, Cadence" userId="b0f76e95-bcd7-4cd7-a228-d739a7264333" providerId="ADAL" clId="{B33B5F77-E3B8-48E6-9169-4D69D4DD4F0A}" dt="2025-08-25T19:43:27.826" v="46" actId="478"/>
          <ac:grpSpMkLst>
            <pc:docMk/>
            <pc:sldMk cId="2447815691" sldId="257"/>
            <ac:grpSpMk id="8" creationId="{A6F919AA-D9B4-0E6B-214D-399592148609}"/>
          </ac:grpSpMkLst>
        </pc:grpChg>
        <pc:grpChg chg="del">
          <ac:chgData name="Matijevich, Cadence" userId="b0f76e95-bcd7-4cd7-a228-d739a7264333" providerId="ADAL" clId="{B33B5F77-E3B8-48E6-9169-4D69D4DD4F0A}" dt="2025-08-25T19:45:16.275" v="69" actId="478"/>
          <ac:grpSpMkLst>
            <pc:docMk/>
            <pc:sldMk cId="2447815691" sldId="257"/>
            <ac:grpSpMk id="16" creationId="{4AD6401E-9CE8-A0D7-5582-E61D3E850387}"/>
          </ac:grpSpMkLst>
        </pc:grpChg>
        <pc:picChg chg="del">
          <ac:chgData name="Matijevich, Cadence" userId="b0f76e95-bcd7-4cd7-a228-d739a7264333" providerId="ADAL" clId="{B33B5F77-E3B8-48E6-9169-4D69D4DD4F0A}" dt="2025-08-25T19:43:27.826" v="46" actId="478"/>
          <ac:picMkLst>
            <pc:docMk/>
            <pc:sldMk cId="2447815691" sldId="257"/>
            <ac:picMk id="5" creationId="{7A036DF6-0464-9303-A857-359F1E45F44C}"/>
          </ac:picMkLst>
        </pc:picChg>
        <pc:picChg chg="mod">
          <ac:chgData name="Matijevich, Cadence" userId="b0f76e95-bcd7-4cd7-a228-d739a7264333" providerId="ADAL" clId="{B33B5F77-E3B8-48E6-9169-4D69D4DD4F0A}" dt="2025-08-25T19:43:27.826" v="46" actId="478"/>
          <ac:picMkLst>
            <pc:docMk/>
            <pc:sldMk cId="2447815691" sldId="257"/>
            <ac:picMk id="6" creationId="{9E600535-2780-D456-1591-63B6944CF94A}"/>
          </ac:picMkLst>
        </pc:picChg>
        <pc:picChg chg="mod">
          <ac:chgData name="Matijevich, Cadence" userId="b0f76e95-bcd7-4cd7-a228-d739a7264333" providerId="ADAL" clId="{B33B5F77-E3B8-48E6-9169-4D69D4DD4F0A}" dt="2025-08-25T19:43:27.826" v="46" actId="478"/>
          <ac:picMkLst>
            <pc:docMk/>
            <pc:sldMk cId="2447815691" sldId="257"/>
            <ac:picMk id="7" creationId="{8B1EB658-92E3-70C2-E0E9-6EF71FBD84B7}"/>
          </ac:picMkLst>
        </pc:picChg>
        <pc:picChg chg="mod">
          <ac:chgData name="Matijevich, Cadence" userId="b0f76e95-bcd7-4cd7-a228-d739a7264333" providerId="ADAL" clId="{B33B5F77-E3B8-48E6-9169-4D69D4DD4F0A}" dt="2025-08-25T19:43:27.826" v="46" actId="478"/>
          <ac:picMkLst>
            <pc:docMk/>
            <pc:sldMk cId="2447815691" sldId="257"/>
            <ac:picMk id="9" creationId="{1A952FC8-BF9F-1288-2047-A62AF0106BF7}"/>
          </ac:picMkLst>
        </pc:picChg>
        <pc:picChg chg="mod">
          <ac:chgData name="Matijevich, Cadence" userId="b0f76e95-bcd7-4cd7-a228-d739a7264333" providerId="ADAL" clId="{B33B5F77-E3B8-48E6-9169-4D69D4DD4F0A}" dt="2025-08-25T19:43:27.826" v="46" actId="478"/>
          <ac:picMkLst>
            <pc:docMk/>
            <pc:sldMk cId="2447815691" sldId="257"/>
            <ac:picMk id="10" creationId="{409DE6BA-7B90-EF31-F349-7CB7996799BB}"/>
          </ac:picMkLst>
        </pc:picChg>
      </pc:sldChg>
      <pc:sldChg chg="del">
        <pc:chgData name="Matijevich, Cadence" userId="b0f76e95-bcd7-4cd7-a228-d739a7264333" providerId="ADAL" clId="{B33B5F77-E3B8-48E6-9169-4D69D4DD4F0A}" dt="2025-08-25T19:45:39.217" v="72" actId="2696"/>
        <pc:sldMkLst>
          <pc:docMk/>
          <pc:sldMk cId="4013453153" sldId="258"/>
        </pc:sldMkLst>
      </pc:sldChg>
      <pc:sldChg chg="del">
        <pc:chgData name="Matijevich, Cadence" userId="b0f76e95-bcd7-4cd7-a228-d739a7264333" providerId="ADAL" clId="{B33B5F77-E3B8-48E6-9169-4D69D4DD4F0A}" dt="2025-08-25T19:45:52.068" v="75" actId="2696"/>
        <pc:sldMkLst>
          <pc:docMk/>
          <pc:sldMk cId="1289308208" sldId="260"/>
        </pc:sldMkLst>
      </pc:sldChg>
      <pc:sldChg chg="del">
        <pc:chgData name="Matijevich, Cadence" userId="b0f76e95-bcd7-4cd7-a228-d739a7264333" providerId="ADAL" clId="{B33B5F77-E3B8-48E6-9169-4D69D4DD4F0A}" dt="2025-08-25T19:45:55.362" v="76" actId="2696"/>
        <pc:sldMkLst>
          <pc:docMk/>
          <pc:sldMk cId="4066293422" sldId="263"/>
        </pc:sldMkLst>
      </pc:sldChg>
      <pc:sldChg chg="del">
        <pc:chgData name="Matijevich, Cadence" userId="b0f76e95-bcd7-4cd7-a228-d739a7264333" providerId="ADAL" clId="{B33B5F77-E3B8-48E6-9169-4D69D4DD4F0A}" dt="2025-08-25T19:45:34.375" v="71" actId="2696"/>
        <pc:sldMkLst>
          <pc:docMk/>
          <pc:sldMk cId="326740179" sldId="264"/>
        </pc:sldMkLst>
      </pc:sldChg>
      <pc:sldChg chg="del">
        <pc:chgData name="Matijevich, Cadence" userId="b0f76e95-bcd7-4cd7-a228-d739a7264333" providerId="ADAL" clId="{B33B5F77-E3B8-48E6-9169-4D69D4DD4F0A}" dt="2025-08-25T19:45:48.283" v="74" actId="2696"/>
        <pc:sldMkLst>
          <pc:docMk/>
          <pc:sldMk cId="1641788828" sldId="265"/>
        </pc:sldMkLst>
      </pc:sldChg>
      <pc:sldChg chg="del">
        <pc:chgData name="Matijevich, Cadence" userId="b0f76e95-bcd7-4cd7-a228-d739a7264333" providerId="ADAL" clId="{B33B5F77-E3B8-48E6-9169-4D69D4DD4F0A}" dt="2025-08-25T19:45:44.090" v="73" actId="2696"/>
        <pc:sldMkLst>
          <pc:docMk/>
          <pc:sldMk cId="1031832597" sldId="266"/>
        </pc:sldMkLst>
      </pc:sldChg>
      <pc:sldChg chg="del">
        <pc:chgData name="Matijevich, Cadence" userId="b0f76e95-bcd7-4cd7-a228-d739a7264333" providerId="ADAL" clId="{B33B5F77-E3B8-48E6-9169-4D69D4DD4F0A}" dt="2025-08-25T19:46:02.912" v="79" actId="2696"/>
        <pc:sldMkLst>
          <pc:docMk/>
          <pc:sldMk cId="799585695" sldId="269"/>
        </pc:sldMkLst>
      </pc:sldChg>
      <pc:sldChg chg="del">
        <pc:chgData name="Matijevich, Cadence" userId="b0f76e95-bcd7-4cd7-a228-d739a7264333" providerId="ADAL" clId="{B33B5F77-E3B8-48E6-9169-4D69D4DD4F0A}" dt="2025-08-25T19:46:00.412" v="78" actId="2696"/>
        <pc:sldMkLst>
          <pc:docMk/>
          <pc:sldMk cId="3722235250" sldId="270"/>
        </pc:sldMkLst>
      </pc:sldChg>
      <pc:sldChg chg="del">
        <pc:chgData name="Matijevich, Cadence" userId="b0f76e95-bcd7-4cd7-a228-d739a7264333" providerId="ADAL" clId="{B33B5F77-E3B8-48E6-9169-4D69D4DD4F0A}" dt="2025-08-25T19:46:05.262" v="80" actId="2696"/>
        <pc:sldMkLst>
          <pc:docMk/>
          <pc:sldMk cId="3936366278" sldId="271"/>
        </pc:sldMkLst>
      </pc:sldChg>
      <pc:sldChg chg="del">
        <pc:chgData name="Matijevich, Cadence" userId="b0f76e95-bcd7-4cd7-a228-d739a7264333" providerId="ADAL" clId="{B33B5F77-E3B8-48E6-9169-4D69D4DD4F0A}" dt="2025-08-25T19:46:07.423" v="81" actId="2696"/>
        <pc:sldMkLst>
          <pc:docMk/>
          <pc:sldMk cId="820321848" sldId="273"/>
        </pc:sldMkLst>
      </pc:sldChg>
      <pc:sldChg chg="del">
        <pc:chgData name="Matijevich, Cadence" userId="b0f76e95-bcd7-4cd7-a228-d739a7264333" providerId="ADAL" clId="{B33B5F77-E3B8-48E6-9169-4D69D4DD4F0A}" dt="2025-08-25T19:46:13.404" v="82" actId="2696"/>
        <pc:sldMkLst>
          <pc:docMk/>
          <pc:sldMk cId="1187280461" sldId="274"/>
        </pc:sldMkLst>
      </pc:sldChg>
      <pc:sldChg chg="del">
        <pc:chgData name="Matijevich, Cadence" userId="b0f76e95-bcd7-4cd7-a228-d739a7264333" providerId="ADAL" clId="{B33B5F77-E3B8-48E6-9169-4D69D4DD4F0A}" dt="2025-08-25T19:46:30.881" v="84" actId="2696"/>
        <pc:sldMkLst>
          <pc:docMk/>
          <pc:sldMk cId="969410412" sldId="275"/>
        </pc:sldMkLst>
      </pc:sldChg>
      <pc:sldChg chg="del">
        <pc:chgData name="Matijevich, Cadence" userId="b0f76e95-bcd7-4cd7-a228-d739a7264333" providerId="ADAL" clId="{B33B5F77-E3B8-48E6-9169-4D69D4DD4F0A}" dt="2025-08-25T19:45:58.013" v="77" actId="2696"/>
        <pc:sldMkLst>
          <pc:docMk/>
          <pc:sldMk cId="1922908827" sldId="276"/>
        </pc:sldMkLst>
      </pc:sldChg>
      <pc:sldChg chg="modSp add mod">
        <pc:chgData name="Matijevich, Cadence" userId="b0f76e95-bcd7-4cd7-a228-d739a7264333" providerId="ADAL" clId="{B33B5F77-E3B8-48E6-9169-4D69D4DD4F0A}" dt="2025-08-25T20:28:19.103" v="4501" actId="962"/>
        <pc:sldMkLst>
          <pc:docMk/>
          <pc:sldMk cId="3339061929" sldId="276"/>
        </pc:sldMkLst>
        <pc:spChg chg="mod">
          <ac:chgData name="Matijevich, Cadence" userId="b0f76e95-bcd7-4cd7-a228-d739a7264333" providerId="ADAL" clId="{B33B5F77-E3B8-48E6-9169-4D69D4DD4F0A}" dt="2025-08-25T19:59:46.960" v="1631" actId="6549"/>
          <ac:spMkLst>
            <pc:docMk/>
            <pc:sldMk cId="3339061929" sldId="276"/>
            <ac:spMk id="2" creationId="{D312C11B-5CE4-D5E8-8BA0-B7866E2D0454}"/>
          </ac:spMkLst>
        </pc:spChg>
        <pc:spChg chg="mod">
          <ac:chgData name="Matijevich, Cadence" userId="b0f76e95-bcd7-4cd7-a228-d739a7264333" providerId="ADAL" clId="{B33B5F77-E3B8-48E6-9169-4D69D4DD4F0A}" dt="2025-08-25T19:59:08.011" v="1592" actId="20577"/>
          <ac:spMkLst>
            <pc:docMk/>
            <pc:sldMk cId="3339061929" sldId="276"/>
            <ac:spMk id="13" creationId="{F3E87DBB-9278-B40E-F69F-607DD38EAF4A}"/>
          </ac:spMkLst>
        </pc:spChg>
        <pc:grpChg chg="mod">
          <ac:chgData name="Matijevich, Cadence" userId="b0f76e95-bcd7-4cd7-a228-d739a7264333" providerId="ADAL" clId="{B33B5F77-E3B8-48E6-9169-4D69D4DD4F0A}" dt="2025-08-25T20:28:19.103" v="4501" actId="962"/>
          <ac:grpSpMkLst>
            <pc:docMk/>
            <pc:sldMk cId="3339061929" sldId="276"/>
            <ac:grpSpMk id="4" creationId="{DCF8DB97-E2B8-019B-0A6E-EAEED0D203FA}"/>
          </ac:grpSpMkLst>
        </pc:grpChg>
      </pc:sldChg>
      <pc:sldChg chg="modSp add mod">
        <pc:chgData name="Matijevich, Cadence" userId="b0f76e95-bcd7-4cd7-a228-d739a7264333" providerId="ADAL" clId="{B33B5F77-E3B8-48E6-9169-4D69D4DD4F0A}" dt="2025-08-25T20:28:22.183" v="4502" actId="962"/>
        <pc:sldMkLst>
          <pc:docMk/>
          <pc:sldMk cId="2493865489" sldId="277"/>
        </pc:sldMkLst>
        <pc:spChg chg="mod">
          <ac:chgData name="Matijevich, Cadence" userId="b0f76e95-bcd7-4cd7-a228-d739a7264333" providerId="ADAL" clId="{B33B5F77-E3B8-48E6-9169-4D69D4DD4F0A}" dt="2025-08-25T20:03:16.205" v="2048" actId="20577"/>
          <ac:spMkLst>
            <pc:docMk/>
            <pc:sldMk cId="2493865489" sldId="277"/>
            <ac:spMk id="2" creationId="{CCA68701-742D-A3BC-C288-FCFF9D969E54}"/>
          </ac:spMkLst>
        </pc:spChg>
        <pc:spChg chg="mod">
          <ac:chgData name="Matijevich, Cadence" userId="b0f76e95-bcd7-4cd7-a228-d739a7264333" providerId="ADAL" clId="{B33B5F77-E3B8-48E6-9169-4D69D4DD4F0A}" dt="2025-08-25T20:17:42.667" v="3688" actId="20577"/>
          <ac:spMkLst>
            <pc:docMk/>
            <pc:sldMk cId="2493865489" sldId="277"/>
            <ac:spMk id="13" creationId="{67D3BDF6-FD90-F435-31D7-5D3CFC3FF0C4}"/>
          </ac:spMkLst>
        </pc:spChg>
        <pc:grpChg chg="mod">
          <ac:chgData name="Matijevich, Cadence" userId="b0f76e95-bcd7-4cd7-a228-d739a7264333" providerId="ADAL" clId="{B33B5F77-E3B8-48E6-9169-4D69D4DD4F0A}" dt="2025-08-25T20:28:22.183" v="4502" actId="962"/>
          <ac:grpSpMkLst>
            <pc:docMk/>
            <pc:sldMk cId="2493865489" sldId="277"/>
            <ac:grpSpMk id="4" creationId="{E4D87AED-6E7C-7D1E-DB7C-12D5AB318AEB}"/>
          </ac:grpSpMkLst>
        </pc:grpChg>
      </pc:sldChg>
      <pc:sldChg chg="modSp add mod">
        <pc:chgData name="Matijevich, Cadence" userId="b0f76e95-bcd7-4cd7-a228-d739a7264333" providerId="ADAL" clId="{B33B5F77-E3B8-48E6-9169-4D69D4DD4F0A}" dt="2025-08-25T20:28:25.236" v="4503" actId="962"/>
        <pc:sldMkLst>
          <pc:docMk/>
          <pc:sldMk cId="2064638421" sldId="278"/>
        </pc:sldMkLst>
        <pc:spChg chg="mod">
          <ac:chgData name="Matijevich, Cadence" userId="b0f76e95-bcd7-4cd7-a228-d739a7264333" providerId="ADAL" clId="{B33B5F77-E3B8-48E6-9169-4D69D4DD4F0A}" dt="2025-08-25T20:03:29.727" v="2087" actId="20577"/>
          <ac:spMkLst>
            <pc:docMk/>
            <pc:sldMk cId="2064638421" sldId="278"/>
            <ac:spMk id="2" creationId="{9AEA3610-20F6-707D-65C6-3ECCBAF5F883}"/>
          </ac:spMkLst>
        </pc:spChg>
        <pc:spChg chg="mod">
          <ac:chgData name="Matijevich, Cadence" userId="b0f76e95-bcd7-4cd7-a228-d739a7264333" providerId="ADAL" clId="{B33B5F77-E3B8-48E6-9169-4D69D4DD4F0A}" dt="2025-08-25T20:15:10.933" v="3685" actId="5793"/>
          <ac:spMkLst>
            <pc:docMk/>
            <pc:sldMk cId="2064638421" sldId="278"/>
            <ac:spMk id="13" creationId="{07D5E72B-3119-781A-2BA6-780DE1C6413F}"/>
          </ac:spMkLst>
        </pc:spChg>
        <pc:grpChg chg="mod">
          <ac:chgData name="Matijevich, Cadence" userId="b0f76e95-bcd7-4cd7-a228-d739a7264333" providerId="ADAL" clId="{B33B5F77-E3B8-48E6-9169-4D69D4DD4F0A}" dt="2025-08-25T20:28:25.236" v="4503" actId="962"/>
          <ac:grpSpMkLst>
            <pc:docMk/>
            <pc:sldMk cId="2064638421" sldId="278"/>
            <ac:grpSpMk id="4" creationId="{28C9084A-9710-A35F-E8C3-FB014AAE6414}"/>
          </ac:grpSpMkLst>
        </pc:grpChg>
      </pc:sldChg>
      <pc:sldChg chg="modSp add mod">
        <pc:chgData name="Matijevich, Cadence" userId="b0f76e95-bcd7-4cd7-a228-d739a7264333" providerId="ADAL" clId="{B33B5F77-E3B8-48E6-9169-4D69D4DD4F0A}" dt="2025-08-25T20:28:28.446" v="4504" actId="962"/>
        <pc:sldMkLst>
          <pc:docMk/>
          <pc:sldMk cId="2763832746" sldId="279"/>
        </pc:sldMkLst>
        <pc:spChg chg="mod">
          <ac:chgData name="Matijevich, Cadence" userId="b0f76e95-bcd7-4cd7-a228-d739a7264333" providerId="ADAL" clId="{B33B5F77-E3B8-48E6-9169-4D69D4DD4F0A}" dt="2025-08-25T20:07:09.817" v="2470" actId="20577"/>
          <ac:spMkLst>
            <pc:docMk/>
            <pc:sldMk cId="2763832746" sldId="279"/>
            <ac:spMk id="2" creationId="{FF3A8C43-5953-B7C2-3775-C96BA2EEA633}"/>
          </ac:spMkLst>
        </pc:spChg>
        <pc:spChg chg="mod">
          <ac:chgData name="Matijevich, Cadence" userId="b0f76e95-bcd7-4cd7-a228-d739a7264333" providerId="ADAL" clId="{B33B5F77-E3B8-48E6-9169-4D69D4DD4F0A}" dt="2025-08-25T20:10:18.376" v="3158" actId="20577"/>
          <ac:spMkLst>
            <pc:docMk/>
            <pc:sldMk cId="2763832746" sldId="279"/>
            <ac:spMk id="13" creationId="{C258BAD6-FB3E-3AA6-6FBB-7A4EF78CC649}"/>
          </ac:spMkLst>
        </pc:spChg>
        <pc:grpChg chg="mod">
          <ac:chgData name="Matijevich, Cadence" userId="b0f76e95-bcd7-4cd7-a228-d739a7264333" providerId="ADAL" clId="{B33B5F77-E3B8-48E6-9169-4D69D4DD4F0A}" dt="2025-08-25T20:28:28.446" v="4504" actId="962"/>
          <ac:grpSpMkLst>
            <pc:docMk/>
            <pc:sldMk cId="2763832746" sldId="279"/>
            <ac:grpSpMk id="4" creationId="{60B05437-3880-9F28-AA25-858DF5AD6D25}"/>
          </ac:grpSpMkLst>
        </pc:grpChg>
      </pc:sldChg>
      <pc:sldChg chg="modSp add mod">
        <pc:chgData name="Matijevich, Cadence" userId="b0f76e95-bcd7-4cd7-a228-d739a7264333" providerId="ADAL" clId="{B33B5F77-E3B8-48E6-9169-4D69D4DD4F0A}" dt="2025-08-25T20:28:32.254" v="4505" actId="962"/>
        <pc:sldMkLst>
          <pc:docMk/>
          <pc:sldMk cId="4023898479" sldId="280"/>
        </pc:sldMkLst>
        <pc:spChg chg="mod">
          <ac:chgData name="Matijevich, Cadence" userId="b0f76e95-bcd7-4cd7-a228-d739a7264333" providerId="ADAL" clId="{B33B5F77-E3B8-48E6-9169-4D69D4DD4F0A}" dt="2025-08-25T20:23:06.726" v="4054" actId="20577"/>
          <ac:spMkLst>
            <pc:docMk/>
            <pc:sldMk cId="4023898479" sldId="280"/>
            <ac:spMk id="2" creationId="{E0BD1D59-9B3D-C0CE-7FE7-F21E09D97A32}"/>
          </ac:spMkLst>
        </pc:spChg>
        <pc:spChg chg="mod">
          <ac:chgData name="Matijevich, Cadence" userId="b0f76e95-bcd7-4cd7-a228-d739a7264333" providerId="ADAL" clId="{B33B5F77-E3B8-48E6-9169-4D69D4DD4F0A}" dt="2025-08-25T20:14:38.624" v="3665" actId="20577"/>
          <ac:spMkLst>
            <pc:docMk/>
            <pc:sldMk cId="4023898479" sldId="280"/>
            <ac:spMk id="13" creationId="{79E5EE2C-A07B-0F68-EE52-E8FFE0FF60EC}"/>
          </ac:spMkLst>
        </pc:spChg>
        <pc:grpChg chg="mod">
          <ac:chgData name="Matijevich, Cadence" userId="b0f76e95-bcd7-4cd7-a228-d739a7264333" providerId="ADAL" clId="{B33B5F77-E3B8-48E6-9169-4D69D4DD4F0A}" dt="2025-08-25T20:28:32.254" v="4505" actId="962"/>
          <ac:grpSpMkLst>
            <pc:docMk/>
            <pc:sldMk cId="4023898479" sldId="280"/>
            <ac:grpSpMk id="4" creationId="{AEE9189F-5144-A820-F13F-0C60000A42A6}"/>
          </ac:grpSpMkLst>
        </pc:grpChg>
      </pc:sldChg>
      <pc:sldChg chg="modSp add mod">
        <pc:chgData name="Matijevich, Cadence" userId="b0f76e95-bcd7-4cd7-a228-d739a7264333" providerId="ADAL" clId="{B33B5F77-E3B8-48E6-9169-4D69D4DD4F0A}" dt="2025-08-25T20:28:35.986" v="4506" actId="962"/>
        <pc:sldMkLst>
          <pc:docMk/>
          <pc:sldMk cId="3461437259" sldId="281"/>
        </pc:sldMkLst>
        <pc:spChg chg="mod">
          <ac:chgData name="Matijevich, Cadence" userId="b0f76e95-bcd7-4cd7-a228-d739a7264333" providerId="ADAL" clId="{B33B5F77-E3B8-48E6-9169-4D69D4DD4F0A}" dt="2025-08-25T20:18:05.774" v="3722" actId="20577"/>
          <ac:spMkLst>
            <pc:docMk/>
            <pc:sldMk cId="3461437259" sldId="281"/>
            <ac:spMk id="2" creationId="{8DBC27E0-CAD3-7700-B5A3-F8BF6EEDFA03}"/>
          </ac:spMkLst>
        </pc:spChg>
        <pc:spChg chg="mod">
          <ac:chgData name="Matijevich, Cadence" userId="b0f76e95-bcd7-4cd7-a228-d739a7264333" providerId="ADAL" clId="{B33B5F77-E3B8-48E6-9169-4D69D4DD4F0A}" dt="2025-08-25T20:25:49.674" v="4490" actId="20577"/>
          <ac:spMkLst>
            <pc:docMk/>
            <pc:sldMk cId="3461437259" sldId="281"/>
            <ac:spMk id="13" creationId="{3A112E77-AABD-D93F-2D35-FB078315B21D}"/>
          </ac:spMkLst>
        </pc:spChg>
        <pc:grpChg chg="mod">
          <ac:chgData name="Matijevich, Cadence" userId="b0f76e95-bcd7-4cd7-a228-d739a7264333" providerId="ADAL" clId="{B33B5F77-E3B8-48E6-9169-4D69D4DD4F0A}" dt="2025-08-25T20:28:35.986" v="4506" actId="962"/>
          <ac:grpSpMkLst>
            <pc:docMk/>
            <pc:sldMk cId="3461437259" sldId="281"/>
            <ac:grpSpMk id="4" creationId="{BFD4A020-0F8B-1391-604B-7D8D455D87C4}"/>
          </ac:grpSpMkLst>
        </pc:grpChg>
      </pc:sldChg>
      <pc:sldChg chg="addSp delSp modSp add mod">
        <pc:chgData name="Matijevich, Cadence" userId="b0f76e95-bcd7-4cd7-a228-d739a7264333" providerId="ADAL" clId="{B33B5F77-E3B8-48E6-9169-4D69D4DD4F0A}" dt="2025-08-25T20:31:21.792" v="4687" actId="478"/>
        <pc:sldMkLst>
          <pc:docMk/>
          <pc:sldMk cId="2207976056" sldId="282"/>
        </pc:sldMkLst>
        <pc:spChg chg="del mod">
          <ac:chgData name="Matijevich, Cadence" userId="b0f76e95-bcd7-4cd7-a228-d739a7264333" providerId="ADAL" clId="{B33B5F77-E3B8-48E6-9169-4D69D4DD4F0A}" dt="2025-08-25T20:20:37.956" v="3926" actId="478"/>
          <ac:spMkLst>
            <pc:docMk/>
            <pc:sldMk cId="2207976056" sldId="282"/>
            <ac:spMk id="2" creationId="{BF9DACF6-5D47-CEB2-F385-3A5117CE327F}"/>
          </ac:spMkLst>
        </pc:spChg>
        <pc:spChg chg="add del mod">
          <ac:chgData name="Matijevich, Cadence" userId="b0f76e95-bcd7-4cd7-a228-d739a7264333" providerId="ADAL" clId="{B33B5F77-E3B8-48E6-9169-4D69D4DD4F0A}" dt="2025-08-25T20:21:06.177" v="3945" actId="478"/>
          <ac:spMkLst>
            <pc:docMk/>
            <pc:sldMk cId="2207976056" sldId="282"/>
            <ac:spMk id="5" creationId="{2EEA91AD-47F1-E95E-B1BB-35D48B37D8DB}"/>
          </ac:spMkLst>
        </pc:spChg>
        <pc:spChg chg="add mod">
          <ac:chgData name="Matijevich, Cadence" userId="b0f76e95-bcd7-4cd7-a228-d739a7264333" providerId="ADAL" clId="{B33B5F77-E3B8-48E6-9169-4D69D4DD4F0A}" dt="2025-08-25T20:29:59.008" v="4684" actId="20577"/>
          <ac:spMkLst>
            <pc:docMk/>
            <pc:sldMk cId="2207976056" sldId="282"/>
            <ac:spMk id="11" creationId="{CD570ADC-98D0-0729-0480-ABFC5A17C595}"/>
          </ac:spMkLst>
        </pc:spChg>
        <pc:spChg chg="del mod">
          <ac:chgData name="Matijevich, Cadence" userId="b0f76e95-bcd7-4cd7-a228-d739a7264333" providerId="ADAL" clId="{B33B5F77-E3B8-48E6-9169-4D69D4DD4F0A}" dt="2025-08-25T20:21:01.725" v="3944" actId="478"/>
          <ac:spMkLst>
            <pc:docMk/>
            <pc:sldMk cId="2207976056" sldId="282"/>
            <ac:spMk id="13" creationId="{8500DA20-39A2-BAE0-08BF-110FD02DA043}"/>
          </ac:spMkLst>
        </pc:spChg>
        <pc:spChg chg="del mod ord">
          <ac:chgData name="Matijevich, Cadence" userId="b0f76e95-bcd7-4cd7-a228-d739a7264333" providerId="ADAL" clId="{B33B5F77-E3B8-48E6-9169-4D69D4DD4F0A}" dt="2025-08-25T20:31:21.792" v="4687" actId="478"/>
          <ac:spMkLst>
            <pc:docMk/>
            <pc:sldMk cId="2207976056" sldId="282"/>
            <ac:spMk id="29" creationId="{6FB7EB25-A671-1A87-106F-A5B6AD5D6E4C}"/>
          </ac:spMkLst>
        </pc:spChg>
        <pc:grpChg chg="mod">
          <ac:chgData name="Matijevich, Cadence" userId="b0f76e95-bcd7-4cd7-a228-d739a7264333" providerId="ADAL" clId="{B33B5F77-E3B8-48E6-9169-4D69D4DD4F0A}" dt="2025-08-25T20:28:40.689" v="4507" actId="962"/>
          <ac:grpSpMkLst>
            <pc:docMk/>
            <pc:sldMk cId="2207976056" sldId="282"/>
            <ac:grpSpMk id="4" creationId="{74FF89DF-A048-1957-9079-6C54ACF18E6E}"/>
          </ac:grpSpMkLst>
        </pc:grpChg>
        <pc:grpChg chg="mod">
          <ac:chgData name="Matijevich, Cadence" userId="b0f76e95-bcd7-4cd7-a228-d739a7264333" providerId="ADAL" clId="{B33B5F77-E3B8-48E6-9169-4D69D4DD4F0A}" dt="2025-08-25T20:21:14.782" v="3948" actId="1076"/>
          <ac:grpSpMkLst>
            <pc:docMk/>
            <pc:sldMk cId="2207976056" sldId="282"/>
            <ac:grpSpMk id="8" creationId="{7686C54E-E3F0-1ABA-BB7A-A198D69DDEDE}"/>
          </ac:grpSpMkLst>
        </pc:grpChg>
        <pc:picChg chg="mod">
          <ac:chgData name="Matijevich, Cadence" userId="b0f76e95-bcd7-4cd7-a228-d739a7264333" providerId="ADAL" clId="{B33B5F77-E3B8-48E6-9169-4D69D4DD4F0A}" dt="2025-08-25T20:21:14.782" v="3948" actId="1076"/>
          <ac:picMkLst>
            <pc:docMk/>
            <pc:sldMk cId="2207976056" sldId="282"/>
            <ac:picMk id="6" creationId="{BF647B83-6F9E-ABC0-3D25-AC76C397AE60}"/>
          </ac:picMkLst>
        </pc:picChg>
        <pc:picChg chg="mod">
          <ac:chgData name="Matijevich, Cadence" userId="b0f76e95-bcd7-4cd7-a228-d739a7264333" providerId="ADAL" clId="{B33B5F77-E3B8-48E6-9169-4D69D4DD4F0A}" dt="2025-08-25T20:21:14.782" v="3948" actId="1076"/>
          <ac:picMkLst>
            <pc:docMk/>
            <pc:sldMk cId="2207976056" sldId="282"/>
            <ac:picMk id="7" creationId="{50D8CE15-0377-482B-2E68-84CBB8F09E37}"/>
          </ac:picMkLst>
        </pc:picChg>
        <pc:picChg chg="mod">
          <ac:chgData name="Matijevich, Cadence" userId="b0f76e95-bcd7-4cd7-a228-d739a7264333" providerId="ADAL" clId="{B33B5F77-E3B8-48E6-9169-4D69D4DD4F0A}" dt="2025-08-25T20:21:14.782" v="3948" actId="1076"/>
          <ac:picMkLst>
            <pc:docMk/>
            <pc:sldMk cId="2207976056" sldId="282"/>
            <ac:picMk id="9" creationId="{C516BCB7-4918-68D0-9854-DAD1716A904F}"/>
          </ac:picMkLst>
        </pc:picChg>
        <pc:picChg chg="mod">
          <ac:chgData name="Matijevich, Cadence" userId="b0f76e95-bcd7-4cd7-a228-d739a7264333" providerId="ADAL" clId="{B33B5F77-E3B8-48E6-9169-4D69D4DD4F0A}" dt="2025-08-25T20:21:14.782" v="3948" actId="1076"/>
          <ac:picMkLst>
            <pc:docMk/>
            <pc:sldMk cId="2207976056" sldId="282"/>
            <ac:picMk id="10" creationId="{3DAB0416-BAD0-BDEC-49C5-9772DB6F00FF}"/>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88AAD1-9457-4E99-99E1-29AB79FA4195}" type="datetimeFigureOut">
              <a:rPr lang="en-US" smtClean="0"/>
              <a:t>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42FEF21-DF33-4B38-BAD3-1D3A2EA31FE4}" type="slidenum">
              <a:rPr lang="en-US" smtClean="0"/>
              <a:t>‹#›</a:t>
            </a:fld>
            <a:endParaRPr lang="en-US"/>
          </a:p>
        </p:txBody>
      </p:sp>
    </p:spTree>
    <p:extLst>
      <p:ext uri="{BB962C8B-B14F-4D97-AF65-F5344CB8AC3E}">
        <p14:creationId xmlns:p14="http://schemas.microsoft.com/office/powerpoint/2010/main" val="30396967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056FC-8DEA-01BF-BDAA-01680FFEA7E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3D9C2AF-0522-112C-1130-0A798E72E63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F8E84B6-2C4D-9FCA-92CD-68BB32CEB179}"/>
              </a:ext>
            </a:extLst>
          </p:cNvPr>
          <p:cNvSpPr>
            <a:spLocks noGrp="1"/>
          </p:cNvSpPr>
          <p:nvPr>
            <p:ph type="dt" sz="half" idx="10"/>
          </p:nvPr>
        </p:nvSpPr>
        <p:spPr/>
        <p:txBody>
          <a:bodyPr/>
          <a:lstStyle/>
          <a:p>
            <a:fld id="{B9064CEE-36CA-456E-A055-042F91C25CED}" type="datetime1">
              <a:rPr lang="en-US" smtClean="0"/>
              <a:t>8/25/2025</a:t>
            </a:fld>
            <a:endParaRPr lang="en-US"/>
          </a:p>
        </p:txBody>
      </p:sp>
      <p:sp>
        <p:nvSpPr>
          <p:cNvPr id="5" name="Footer Placeholder 4">
            <a:extLst>
              <a:ext uri="{FF2B5EF4-FFF2-40B4-BE49-F238E27FC236}">
                <a16:creationId xmlns:a16="http://schemas.microsoft.com/office/drawing/2014/main" id="{56A09C1A-6BDA-F9C6-2802-777CF46C17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DD5E57-31D5-7069-BC00-D2AA0F979DC0}"/>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05397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EAE3BB-5033-4F7F-3D99-FB1555F9708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79F03A-3361-AC58-CDCC-32C4824283E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78FE46-428B-3311-6B46-6B548F8B4BA0}"/>
              </a:ext>
            </a:extLst>
          </p:cNvPr>
          <p:cNvSpPr>
            <a:spLocks noGrp="1"/>
          </p:cNvSpPr>
          <p:nvPr>
            <p:ph type="dt" sz="half" idx="10"/>
          </p:nvPr>
        </p:nvSpPr>
        <p:spPr/>
        <p:txBody>
          <a:bodyPr/>
          <a:lstStyle/>
          <a:p>
            <a:fld id="{473AB184-7650-4DD5-99C2-D6888291F72B}" type="datetime1">
              <a:rPr lang="en-US" smtClean="0"/>
              <a:t>8/25/2025</a:t>
            </a:fld>
            <a:endParaRPr lang="en-US"/>
          </a:p>
        </p:txBody>
      </p:sp>
      <p:sp>
        <p:nvSpPr>
          <p:cNvPr id="5" name="Footer Placeholder 4">
            <a:extLst>
              <a:ext uri="{FF2B5EF4-FFF2-40B4-BE49-F238E27FC236}">
                <a16:creationId xmlns:a16="http://schemas.microsoft.com/office/drawing/2014/main" id="{47DDDEE4-B92D-75AB-CD73-30D9C13D76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A2DF6D-8AF6-222B-82C0-E8E1D42407C1}"/>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198782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11A0587-3758-8FCD-73BB-BBCC822256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A57262F-31C4-9917-CD3C-81A578B3CD0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2F02F8-FF44-E480-1AE9-9A605DF218DA}"/>
              </a:ext>
            </a:extLst>
          </p:cNvPr>
          <p:cNvSpPr>
            <a:spLocks noGrp="1"/>
          </p:cNvSpPr>
          <p:nvPr>
            <p:ph type="dt" sz="half" idx="10"/>
          </p:nvPr>
        </p:nvSpPr>
        <p:spPr/>
        <p:txBody>
          <a:bodyPr/>
          <a:lstStyle/>
          <a:p>
            <a:fld id="{7E71516B-CD41-4C5F-B740-55FDF1305118}" type="datetime1">
              <a:rPr lang="en-US" smtClean="0"/>
              <a:t>8/25/2025</a:t>
            </a:fld>
            <a:endParaRPr lang="en-US"/>
          </a:p>
        </p:txBody>
      </p:sp>
      <p:sp>
        <p:nvSpPr>
          <p:cNvPr id="5" name="Footer Placeholder 4">
            <a:extLst>
              <a:ext uri="{FF2B5EF4-FFF2-40B4-BE49-F238E27FC236}">
                <a16:creationId xmlns:a16="http://schemas.microsoft.com/office/drawing/2014/main" id="{93AE295B-EDF6-4179-B326-DE9710D5D0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A0E8B21-4729-4852-851D-479EC994D17A}"/>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8717388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A1BDA3-0949-010A-D640-7D3C63D9EA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56D51C-4966-7BCC-C3DE-C2ADD90F530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B6A6A5-17A7-9EB0-3C94-5983483E0382}"/>
              </a:ext>
            </a:extLst>
          </p:cNvPr>
          <p:cNvSpPr>
            <a:spLocks noGrp="1"/>
          </p:cNvSpPr>
          <p:nvPr>
            <p:ph type="dt" sz="half" idx="10"/>
          </p:nvPr>
        </p:nvSpPr>
        <p:spPr/>
        <p:txBody>
          <a:bodyPr/>
          <a:lstStyle/>
          <a:p>
            <a:fld id="{AE5CBF9D-EFFE-4F7D-9513-DB88F50075F5}" type="datetime1">
              <a:rPr lang="en-US" smtClean="0"/>
              <a:t>8/25/2025</a:t>
            </a:fld>
            <a:endParaRPr lang="en-US"/>
          </a:p>
        </p:txBody>
      </p:sp>
      <p:sp>
        <p:nvSpPr>
          <p:cNvPr id="5" name="Footer Placeholder 4">
            <a:extLst>
              <a:ext uri="{FF2B5EF4-FFF2-40B4-BE49-F238E27FC236}">
                <a16:creationId xmlns:a16="http://schemas.microsoft.com/office/drawing/2014/main" id="{090A3895-229B-A420-6D5D-1E2424BF82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3ABAA58-5441-2354-96EC-2F0FBC24A530}"/>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342543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3871A-7D52-9904-C873-1A9DB71B6E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08FFAF-C076-CC5E-F46B-9CA0709184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A01AD4A-9AF9-30B7-032C-4D8F90330BE4}"/>
              </a:ext>
            </a:extLst>
          </p:cNvPr>
          <p:cNvSpPr>
            <a:spLocks noGrp="1"/>
          </p:cNvSpPr>
          <p:nvPr>
            <p:ph type="dt" sz="half" idx="10"/>
          </p:nvPr>
        </p:nvSpPr>
        <p:spPr/>
        <p:txBody>
          <a:bodyPr/>
          <a:lstStyle/>
          <a:p>
            <a:fld id="{2BB849D9-ED3B-4C5D-9276-7785B6CDD962}" type="datetime1">
              <a:rPr lang="en-US" smtClean="0"/>
              <a:t>8/25/2025</a:t>
            </a:fld>
            <a:endParaRPr lang="en-US"/>
          </a:p>
        </p:txBody>
      </p:sp>
      <p:sp>
        <p:nvSpPr>
          <p:cNvPr id="5" name="Footer Placeholder 4">
            <a:extLst>
              <a:ext uri="{FF2B5EF4-FFF2-40B4-BE49-F238E27FC236}">
                <a16:creationId xmlns:a16="http://schemas.microsoft.com/office/drawing/2014/main" id="{D7B39905-A6F2-B0CF-845E-BC3663A880F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4B1D86-E989-1C3A-2AA2-1D7BECDE1FC2}"/>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126504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247A37-C051-F7DB-ECEF-6E16D863A46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2E710B5-0E0A-1FE9-1655-D35CBD10377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A5B4BF2-CE1E-3E9C-FDC8-96DA1B5DDF2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FF62A0C-B9CC-FDC0-EF23-49914AE3C210}"/>
              </a:ext>
            </a:extLst>
          </p:cNvPr>
          <p:cNvSpPr>
            <a:spLocks noGrp="1"/>
          </p:cNvSpPr>
          <p:nvPr>
            <p:ph type="dt" sz="half" idx="10"/>
          </p:nvPr>
        </p:nvSpPr>
        <p:spPr/>
        <p:txBody>
          <a:bodyPr/>
          <a:lstStyle/>
          <a:p>
            <a:fld id="{A6097996-A8D1-48A2-89C7-9EFF25BE51B3}" type="datetime1">
              <a:rPr lang="en-US" smtClean="0"/>
              <a:t>8/25/2025</a:t>
            </a:fld>
            <a:endParaRPr lang="en-US"/>
          </a:p>
        </p:txBody>
      </p:sp>
      <p:sp>
        <p:nvSpPr>
          <p:cNvPr id="6" name="Footer Placeholder 5">
            <a:extLst>
              <a:ext uri="{FF2B5EF4-FFF2-40B4-BE49-F238E27FC236}">
                <a16:creationId xmlns:a16="http://schemas.microsoft.com/office/drawing/2014/main" id="{D214DC41-F164-6F08-0804-7F492F9505A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3B9BD3B-CD28-2725-4C71-490EFB6B4855}"/>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2360559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D70E8-19A1-0D3F-8C27-1E54FE2963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59C5236-7E1E-CF60-30F5-C8C0F61009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EE8D346-2E46-01D7-176C-9139A15D137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9522A9-2E9D-5838-F868-B8547E5B8C1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9E31F0A-6504-E4B1-ADE9-03C9FE6D752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0A90DE-3BB5-E29B-21B4-9BCFE8029361}"/>
              </a:ext>
            </a:extLst>
          </p:cNvPr>
          <p:cNvSpPr>
            <a:spLocks noGrp="1"/>
          </p:cNvSpPr>
          <p:nvPr>
            <p:ph type="dt" sz="half" idx="10"/>
          </p:nvPr>
        </p:nvSpPr>
        <p:spPr/>
        <p:txBody>
          <a:bodyPr/>
          <a:lstStyle/>
          <a:p>
            <a:fld id="{5582070C-F7BB-42FF-B8AF-0C27963A7847}" type="datetime1">
              <a:rPr lang="en-US" smtClean="0"/>
              <a:t>8/25/2025</a:t>
            </a:fld>
            <a:endParaRPr lang="en-US"/>
          </a:p>
        </p:txBody>
      </p:sp>
      <p:sp>
        <p:nvSpPr>
          <p:cNvPr id="8" name="Footer Placeholder 7">
            <a:extLst>
              <a:ext uri="{FF2B5EF4-FFF2-40B4-BE49-F238E27FC236}">
                <a16:creationId xmlns:a16="http://schemas.microsoft.com/office/drawing/2014/main" id="{C8CFB170-184C-DF0E-3362-04E374BB79B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ACBB06-61A4-E913-7B91-7CC993AE957E}"/>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436056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AEDDA-9318-4BFF-8F88-9D9B76FB1F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DDF4A9-B580-94E4-950C-59A7FFE4B685}"/>
              </a:ext>
            </a:extLst>
          </p:cNvPr>
          <p:cNvSpPr>
            <a:spLocks noGrp="1"/>
          </p:cNvSpPr>
          <p:nvPr>
            <p:ph type="dt" sz="half" idx="10"/>
          </p:nvPr>
        </p:nvSpPr>
        <p:spPr/>
        <p:txBody>
          <a:bodyPr/>
          <a:lstStyle/>
          <a:p>
            <a:fld id="{F10C6DDC-6144-414F-B47D-93249FF33C45}" type="datetime1">
              <a:rPr lang="en-US" smtClean="0"/>
              <a:t>8/25/2025</a:t>
            </a:fld>
            <a:endParaRPr lang="en-US"/>
          </a:p>
        </p:txBody>
      </p:sp>
      <p:sp>
        <p:nvSpPr>
          <p:cNvPr id="4" name="Footer Placeholder 3">
            <a:extLst>
              <a:ext uri="{FF2B5EF4-FFF2-40B4-BE49-F238E27FC236}">
                <a16:creationId xmlns:a16="http://schemas.microsoft.com/office/drawing/2014/main" id="{5414199B-2C5E-D3A2-B62A-3B567D7E9E3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521B7A1-C72F-5BD0-14A2-2B780EEF660F}"/>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4684367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31419BD-493E-237E-9B64-DACDCDDF23F7}"/>
              </a:ext>
            </a:extLst>
          </p:cNvPr>
          <p:cNvSpPr>
            <a:spLocks noGrp="1"/>
          </p:cNvSpPr>
          <p:nvPr>
            <p:ph type="dt" sz="half" idx="10"/>
          </p:nvPr>
        </p:nvSpPr>
        <p:spPr/>
        <p:txBody>
          <a:bodyPr/>
          <a:lstStyle/>
          <a:p>
            <a:fld id="{C9F378B3-065A-4228-98C7-445CE70A207E}" type="datetime1">
              <a:rPr lang="en-US" smtClean="0"/>
              <a:t>8/25/2025</a:t>
            </a:fld>
            <a:endParaRPr lang="en-US"/>
          </a:p>
        </p:txBody>
      </p:sp>
      <p:sp>
        <p:nvSpPr>
          <p:cNvPr id="3" name="Footer Placeholder 2">
            <a:extLst>
              <a:ext uri="{FF2B5EF4-FFF2-40B4-BE49-F238E27FC236}">
                <a16:creationId xmlns:a16="http://schemas.microsoft.com/office/drawing/2014/main" id="{2E15836F-0213-1D09-B766-AF43BB4C89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5CCE3F-B89E-170A-EB62-679552729E41}"/>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2152425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682E4-B9DE-D8D4-79F6-95A35C80183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0C4188B-1DC7-48E2-8988-68BAB847D35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369A291-2197-712A-726C-9873494D01F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EA6759-0A3B-49CE-680B-A608201458F1}"/>
              </a:ext>
            </a:extLst>
          </p:cNvPr>
          <p:cNvSpPr>
            <a:spLocks noGrp="1"/>
          </p:cNvSpPr>
          <p:nvPr>
            <p:ph type="dt" sz="half" idx="10"/>
          </p:nvPr>
        </p:nvSpPr>
        <p:spPr/>
        <p:txBody>
          <a:bodyPr/>
          <a:lstStyle/>
          <a:p>
            <a:fld id="{3CA4B73A-75B7-420C-B949-8DBDA6F90C3E}" type="datetime1">
              <a:rPr lang="en-US" smtClean="0"/>
              <a:t>8/25/2025</a:t>
            </a:fld>
            <a:endParaRPr lang="en-US"/>
          </a:p>
        </p:txBody>
      </p:sp>
      <p:sp>
        <p:nvSpPr>
          <p:cNvPr id="6" name="Footer Placeholder 5">
            <a:extLst>
              <a:ext uri="{FF2B5EF4-FFF2-40B4-BE49-F238E27FC236}">
                <a16:creationId xmlns:a16="http://schemas.microsoft.com/office/drawing/2014/main" id="{A893FC02-1DA3-DBFE-0B8F-48004129854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ECBDCA-D933-1C23-F6A9-DE378847F3A3}"/>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3591157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325B6-ECC3-6B6A-E3A8-A91140653D6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7689DF8-FB5A-DF12-4DEE-2E4386176B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DE5E827-EEDF-6023-B628-B2E63DB103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A0EB174-F429-F927-8A92-23BD1272A43D}"/>
              </a:ext>
            </a:extLst>
          </p:cNvPr>
          <p:cNvSpPr>
            <a:spLocks noGrp="1"/>
          </p:cNvSpPr>
          <p:nvPr>
            <p:ph type="dt" sz="half" idx="10"/>
          </p:nvPr>
        </p:nvSpPr>
        <p:spPr/>
        <p:txBody>
          <a:bodyPr/>
          <a:lstStyle/>
          <a:p>
            <a:fld id="{82117CA0-B257-4EB3-B55C-3BF592062E26}" type="datetime1">
              <a:rPr lang="en-US" smtClean="0"/>
              <a:t>8/25/2025</a:t>
            </a:fld>
            <a:endParaRPr lang="en-US"/>
          </a:p>
        </p:txBody>
      </p:sp>
      <p:sp>
        <p:nvSpPr>
          <p:cNvPr id="6" name="Footer Placeholder 5">
            <a:extLst>
              <a:ext uri="{FF2B5EF4-FFF2-40B4-BE49-F238E27FC236}">
                <a16:creationId xmlns:a16="http://schemas.microsoft.com/office/drawing/2014/main" id="{17EDB9A2-E7AF-64DA-C257-416D807C4BB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87B347-2255-4A18-F024-1CF1A9034167}"/>
              </a:ext>
            </a:extLst>
          </p:cNvPr>
          <p:cNvSpPr>
            <a:spLocks noGrp="1"/>
          </p:cNvSpPr>
          <p:nvPr>
            <p:ph type="sldNum" sz="quarter" idx="12"/>
          </p:nvPr>
        </p:nvSpPr>
        <p:spPr/>
        <p:txBody>
          <a:bodyPr/>
          <a:lstStyle/>
          <a:p>
            <a:fld id="{984E3989-CD22-4820-8672-B7FAF47133DE}" type="slidenum">
              <a:rPr lang="en-US" smtClean="0"/>
              <a:t>‹#›</a:t>
            </a:fld>
            <a:endParaRPr lang="en-US"/>
          </a:p>
        </p:txBody>
      </p:sp>
    </p:spTree>
    <p:extLst>
      <p:ext uri="{BB962C8B-B14F-4D97-AF65-F5344CB8AC3E}">
        <p14:creationId xmlns:p14="http://schemas.microsoft.com/office/powerpoint/2010/main" val="10209985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54031B9-9CCB-0CDF-2A90-3112C15BD8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B097E0-9E14-FDA7-33A3-876C462A2A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68FCAC-CA4B-8C7F-174A-471068D07B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3D256B-34AD-4673-B872-998BCAE10B42}" type="datetime1">
              <a:rPr lang="en-US" smtClean="0"/>
              <a:t>8/25/2025</a:t>
            </a:fld>
            <a:endParaRPr lang="en-US"/>
          </a:p>
        </p:txBody>
      </p:sp>
      <p:sp>
        <p:nvSpPr>
          <p:cNvPr id="5" name="Footer Placeholder 4">
            <a:extLst>
              <a:ext uri="{FF2B5EF4-FFF2-40B4-BE49-F238E27FC236}">
                <a16:creationId xmlns:a16="http://schemas.microsoft.com/office/drawing/2014/main" id="{9AE3C441-9F3C-5A51-F685-0AF086786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45A09B4-7D02-DD88-03EB-A01BC12C10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984E3989-CD22-4820-8672-B7FAF47133DE}" type="slidenum">
              <a:rPr lang="en-US" smtClean="0"/>
              <a:t>‹#›</a:t>
            </a:fld>
            <a:endParaRPr lang="en-US"/>
          </a:p>
        </p:txBody>
      </p:sp>
    </p:spTree>
    <p:extLst>
      <p:ext uri="{BB962C8B-B14F-4D97-AF65-F5344CB8AC3E}">
        <p14:creationId xmlns:p14="http://schemas.microsoft.com/office/powerpoint/2010/main" val="2702374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42EC92-9645-8F2A-8584-93F571E0FB2F}"/>
              </a:ext>
            </a:extLst>
          </p:cNvPr>
          <p:cNvSpPr>
            <a:spLocks noGrp="1"/>
          </p:cNvSpPr>
          <p:nvPr>
            <p:ph type="ctrTitle"/>
          </p:nvPr>
        </p:nvSpPr>
        <p:spPr>
          <a:xfrm>
            <a:off x="495905" y="1122363"/>
            <a:ext cx="11212285" cy="1794934"/>
          </a:xfrm>
        </p:spPr>
        <p:txBody>
          <a:bodyPr>
            <a:normAutofit fontScale="90000"/>
          </a:bodyPr>
          <a:lstStyle/>
          <a:p>
            <a:r>
              <a:rPr lang="en-US" dirty="0"/>
              <a:t>Overview of Senate </a:t>
            </a:r>
            <a:r>
              <a:rPr lang="en-US"/>
              <a:t>Bill 319 of the</a:t>
            </a:r>
            <a:br>
              <a:rPr lang="en-US" dirty="0"/>
            </a:br>
            <a:r>
              <a:rPr lang="en-US" dirty="0"/>
              <a:t>83</a:t>
            </a:r>
            <a:r>
              <a:rPr lang="en-US" baseline="30000" dirty="0"/>
              <a:t>rd</a:t>
            </a:r>
            <a:r>
              <a:rPr lang="en-US" dirty="0"/>
              <a:t> Session of the Nevada Legislature</a:t>
            </a:r>
          </a:p>
        </p:txBody>
      </p:sp>
      <p:sp>
        <p:nvSpPr>
          <p:cNvPr id="3" name="Subtitle 2">
            <a:extLst>
              <a:ext uri="{FF2B5EF4-FFF2-40B4-BE49-F238E27FC236}">
                <a16:creationId xmlns:a16="http://schemas.microsoft.com/office/drawing/2014/main" id="{9119C79F-9F03-246E-4B85-7817B900605F}"/>
              </a:ext>
            </a:extLst>
          </p:cNvPr>
          <p:cNvSpPr>
            <a:spLocks noGrp="1"/>
          </p:cNvSpPr>
          <p:nvPr>
            <p:ph type="subTitle" idx="1"/>
          </p:nvPr>
        </p:nvSpPr>
        <p:spPr>
          <a:xfrm>
            <a:off x="1524000" y="3021467"/>
            <a:ext cx="9144000" cy="530905"/>
          </a:xfrm>
        </p:spPr>
        <p:txBody>
          <a:bodyPr vert="horz" lIns="91440" tIns="45720" rIns="91440" bIns="45720" rtlCol="0" anchor="t">
            <a:normAutofit/>
          </a:bodyPr>
          <a:lstStyle/>
          <a:p>
            <a:r>
              <a:rPr lang="en-US" dirty="0"/>
              <a:t>September 4, 2025</a:t>
            </a:r>
          </a:p>
        </p:txBody>
      </p:sp>
      <p:grpSp>
        <p:nvGrpSpPr>
          <p:cNvPr id="4" name="Group 3" descr="City of Reno, Washoe County and City of Sparks Logos">
            <a:extLst>
              <a:ext uri="{FF2B5EF4-FFF2-40B4-BE49-F238E27FC236}">
                <a16:creationId xmlns:a16="http://schemas.microsoft.com/office/drawing/2014/main" id="{F208CB02-281F-7C9C-8B61-CB582A8DA391}"/>
              </a:ext>
              <a:ext uri="{C183D7F6-B498-43B3-948B-1728B52AA6E4}">
                <adec:decorative xmlns:adec="http://schemas.microsoft.com/office/drawing/2017/decorative" val="0"/>
              </a:ext>
            </a:extLst>
          </p:cNvPr>
          <p:cNvGrpSpPr>
            <a:grpSpLocks noChangeAspect="1"/>
          </p:cNvGrpSpPr>
          <p:nvPr/>
        </p:nvGrpSpPr>
        <p:grpSpPr>
          <a:xfrm>
            <a:off x="3227188" y="3980656"/>
            <a:ext cx="6105127" cy="1461349"/>
            <a:chOff x="2242938" y="4126603"/>
            <a:chExt cx="5730183" cy="1371600"/>
          </a:xfrm>
        </p:grpSpPr>
        <p:pic>
          <p:nvPicPr>
            <p:cNvPr id="6" name="Picture 5">
              <a:extLst>
                <a:ext uri="{FF2B5EF4-FFF2-40B4-BE49-F238E27FC236}">
                  <a16:creationId xmlns:a16="http://schemas.microsoft.com/office/drawing/2014/main" id="{418299CA-AC11-BD8E-5E38-6C176DE60C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61704" y="4126603"/>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DC66A2DC-3E0B-52BF-56A0-8D3C7512BC2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62787" y="4355203"/>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06E3C544-BFF6-7A45-31CA-4DD2C24766DE}"/>
                </a:ext>
              </a:extLst>
            </p:cNvPr>
            <p:cNvGrpSpPr/>
            <p:nvPr/>
          </p:nvGrpSpPr>
          <p:grpSpPr>
            <a:xfrm>
              <a:off x="2242938" y="4379016"/>
              <a:ext cx="2089283" cy="914400"/>
              <a:chOff x="2242938" y="4379016"/>
              <a:chExt cx="2089283" cy="871537"/>
            </a:xfrm>
          </p:grpSpPr>
          <p:pic>
            <p:nvPicPr>
              <p:cNvPr id="9" name="Picture 8" descr="Logo&#10;&#10;Description automatically generated">
                <a:extLst>
                  <a:ext uri="{FF2B5EF4-FFF2-40B4-BE49-F238E27FC236}">
                    <a16:creationId xmlns:a16="http://schemas.microsoft.com/office/drawing/2014/main" id="{BC22B172-6986-089A-17F6-2879B8923893}"/>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2242938" y="4405210"/>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EB98C7D8-DB87-2E55-8FCC-0E4AC9AE869F}"/>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2960621" y="4379016"/>
                <a:ext cx="1371600" cy="871537"/>
              </a:xfrm>
              <a:prstGeom prst="rect">
                <a:avLst/>
              </a:prstGeom>
            </p:spPr>
          </p:pic>
        </p:grpSp>
      </p:grpSp>
      <p:sp>
        <p:nvSpPr>
          <p:cNvPr id="11" name="Slide Number Placeholder 10">
            <a:extLst>
              <a:ext uri="{FF2B5EF4-FFF2-40B4-BE49-F238E27FC236}">
                <a16:creationId xmlns:a16="http://schemas.microsoft.com/office/drawing/2014/main" id="{BD13F542-FBC3-4557-2609-BBA1351F36CB}"/>
              </a:ext>
            </a:extLst>
          </p:cNvPr>
          <p:cNvSpPr>
            <a:spLocks noGrp="1"/>
          </p:cNvSpPr>
          <p:nvPr>
            <p:ph type="sldNum" sz="quarter" idx="12"/>
          </p:nvPr>
        </p:nvSpPr>
        <p:spPr/>
        <p:txBody>
          <a:bodyPr/>
          <a:lstStyle/>
          <a:p>
            <a:fld id="{984E3989-CD22-4820-8672-B7FAF47133DE}" type="slidenum">
              <a:rPr lang="en-US" smtClean="0"/>
              <a:t>1</a:t>
            </a:fld>
            <a:endParaRPr lang="en-US"/>
          </a:p>
        </p:txBody>
      </p:sp>
    </p:spTree>
    <p:extLst>
      <p:ext uri="{BB962C8B-B14F-4D97-AF65-F5344CB8AC3E}">
        <p14:creationId xmlns:p14="http://schemas.microsoft.com/office/powerpoint/2010/main" val="557686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55C10-3A57-39B7-CB30-59976AC72478}"/>
              </a:ext>
            </a:extLst>
          </p:cNvPr>
          <p:cNvSpPr>
            <a:spLocks noGrp="1"/>
          </p:cNvSpPr>
          <p:nvPr>
            <p:ph type="title"/>
          </p:nvPr>
        </p:nvSpPr>
        <p:spPr/>
        <p:txBody>
          <a:bodyPr/>
          <a:lstStyle/>
          <a:p>
            <a:r>
              <a:rPr lang="en-US" dirty="0"/>
              <a:t>Senate Bill 319 of the 83</a:t>
            </a:r>
            <a:r>
              <a:rPr lang="en-US" baseline="30000" dirty="0"/>
              <a:t>rd</a:t>
            </a:r>
            <a:r>
              <a:rPr lang="en-US" dirty="0"/>
              <a:t> Session of the Nevada Legislature (SB319)</a:t>
            </a:r>
          </a:p>
        </p:txBody>
      </p:sp>
      <p:grpSp>
        <p:nvGrpSpPr>
          <p:cNvPr id="4" name="Group 3">
            <a:extLst>
              <a:ext uri="{FF2B5EF4-FFF2-40B4-BE49-F238E27FC236}">
                <a16:creationId xmlns:a16="http://schemas.microsoft.com/office/drawing/2014/main" id="{D0D4A475-CB54-021D-2178-D5787EDF0A1B}"/>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9E600535-2780-D456-1591-63B6944CF9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B1EB658-92E3-70C2-E0E9-6EF71FBD84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A6F919AA-D9B4-0E6B-214D-399592148609}"/>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1A952FC8-BF9F-1288-2047-A62AF0106BF7}"/>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409DE6BA-7B90-EF31-F349-7CB7996799BB}"/>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6EDD650B-07F4-62F4-DECD-F7A39F938987}"/>
              </a:ext>
            </a:extLst>
          </p:cNvPr>
          <p:cNvSpPr>
            <a:spLocks noGrp="1"/>
          </p:cNvSpPr>
          <p:nvPr>
            <p:ph type="sldNum" sz="quarter" idx="12"/>
          </p:nvPr>
        </p:nvSpPr>
        <p:spPr/>
        <p:txBody>
          <a:bodyPr/>
          <a:lstStyle/>
          <a:p>
            <a:fld id="{984E3989-CD22-4820-8672-B7FAF47133DE}" type="slidenum">
              <a:rPr lang="en-US" smtClean="0"/>
              <a:t>2</a:t>
            </a:fld>
            <a:endParaRPr lang="en-US"/>
          </a:p>
        </p:txBody>
      </p:sp>
      <p:sp>
        <p:nvSpPr>
          <p:cNvPr id="13" name="Content Placeholder 12">
            <a:extLst>
              <a:ext uri="{FF2B5EF4-FFF2-40B4-BE49-F238E27FC236}">
                <a16:creationId xmlns:a16="http://schemas.microsoft.com/office/drawing/2014/main" id="{AE3E0310-735B-AD86-FE52-0C8C39E02A10}"/>
              </a:ext>
            </a:extLst>
          </p:cNvPr>
          <p:cNvSpPr>
            <a:spLocks noGrp="1"/>
          </p:cNvSpPr>
          <p:nvPr>
            <p:ph sz="half" idx="1"/>
          </p:nvPr>
        </p:nvSpPr>
        <p:spPr>
          <a:xfrm>
            <a:off x="838200" y="1825625"/>
            <a:ext cx="10515600" cy="4351338"/>
          </a:xfrm>
        </p:spPr>
        <p:txBody>
          <a:bodyPr>
            <a:normAutofit lnSpcReduction="10000"/>
          </a:bodyPr>
          <a:lstStyle/>
          <a:p>
            <a:r>
              <a:rPr lang="en-US" dirty="0"/>
              <a:t>Requires the Washoe County Board of County Commissioners, Reno City Council and Sparks City Council to establish a board to conduct a study relating to the creation of a county fire protection district within certain territory.</a:t>
            </a:r>
          </a:p>
          <a:p>
            <a:r>
              <a:rPr lang="en-US" dirty="0"/>
              <a:t>Sponsored by Senator Skip Daly, Co-Sponsored by Senator Angie Taylor</a:t>
            </a:r>
          </a:p>
          <a:p>
            <a:r>
              <a:rPr lang="en-US" dirty="0"/>
              <a:t>Final Passage June 2, 2025</a:t>
            </a:r>
          </a:p>
          <a:p>
            <a:r>
              <a:rPr lang="en-US" dirty="0"/>
              <a:t>Approved by Governor Lombardo June 9, 2025; Assigned Chapter 447, Statutes of Nevada 2025</a:t>
            </a:r>
          </a:p>
          <a:p>
            <a:r>
              <a:rPr lang="en-US" dirty="0"/>
              <a:t>Effective June 9, 2025, and expires by limitation on July 1, 2026; </a:t>
            </a:r>
          </a:p>
        </p:txBody>
      </p:sp>
    </p:spTree>
    <p:extLst>
      <p:ext uri="{BB962C8B-B14F-4D97-AF65-F5344CB8AC3E}">
        <p14:creationId xmlns:p14="http://schemas.microsoft.com/office/powerpoint/2010/main" val="2447815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12FFCE-24C6-9CE5-12D9-11DB0761B9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312C11B-5CE4-D5E8-8BA0-B7866E2D0454}"/>
              </a:ext>
            </a:extLst>
          </p:cNvPr>
          <p:cNvSpPr>
            <a:spLocks noGrp="1"/>
          </p:cNvSpPr>
          <p:nvPr>
            <p:ph type="title"/>
          </p:nvPr>
        </p:nvSpPr>
        <p:spPr/>
        <p:txBody>
          <a:bodyPr/>
          <a:lstStyle/>
          <a:p>
            <a:r>
              <a:rPr lang="en-US" dirty="0"/>
              <a:t>Creation of the SB319 Study Board</a:t>
            </a:r>
          </a:p>
        </p:txBody>
      </p:sp>
      <p:grpSp>
        <p:nvGrpSpPr>
          <p:cNvPr id="4" name="Group 3">
            <a:extLst>
              <a:ext uri="{FF2B5EF4-FFF2-40B4-BE49-F238E27FC236}">
                <a16:creationId xmlns:a16="http://schemas.microsoft.com/office/drawing/2014/main" id="{DCF8DB97-E2B8-019B-0A6E-EAEED0D203FA}"/>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ACC0E0E6-0356-0943-976D-D4F67C1CD0A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674071A-1A62-6454-AA58-876F8E13EC1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2DE851CF-2CC1-9751-3E36-783933FEEE11}"/>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016CCB0F-39CC-1448-410B-F3591AB7D38D}"/>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2A6B64BD-1AEC-01C2-CB57-4CE15B828145}"/>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737E2DAB-6958-AEEF-B550-666DCD095AF3}"/>
              </a:ext>
            </a:extLst>
          </p:cNvPr>
          <p:cNvSpPr>
            <a:spLocks noGrp="1"/>
          </p:cNvSpPr>
          <p:nvPr>
            <p:ph type="sldNum" sz="quarter" idx="12"/>
          </p:nvPr>
        </p:nvSpPr>
        <p:spPr/>
        <p:txBody>
          <a:bodyPr/>
          <a:lstStyle/>
          <a:p>
            <a:fld id="{984E3989-CD22-4820-8672-B7FAF47133DE}" type="slidenum">
              <a:rPr lang="en-US" smtClean="0"/>
              <a:t>3</a:t>
            </a:fld>
            <a:endParaRPr lang="en-US"/>
          </a:p>
        </p:txBody>
      </p:sp>
      <p:sp>
        <p:nvSpPr>
          <p:cNvPr id="13" name="Content Placeholder 12">
            <a:extLst>
              <a:ext uri="{FF2B5EF4-FFF2-40B4-BE49-F238E27FC236}">
                <a16:creationId xmlns:a16="http://schemas.microsoft.com/office/drawing/2014/main" id="{F3E87DBB-9278-B40E-F69F-607DD38EAF4A}"/>
              </a:ext>
            </a:extLst>
          </p:cNvPr>
          <p:cNvSpPr>
            <a:spLocks noGrp="1"/>
          </p:cNvSpPr>
          <p:nvPr>
            <p:ph sz="half" idx="1"/>
          </p:nvPr>
        </p:nvSpPr>
        <p:spPr>
          <a:xfrm>
            <a:off x="838200" y="1825625"/>
            <a:ext cx="10515600" cy="4351338"/>
          </a:xfrm>
        </p:spPr>
        <p:txBody>
          <a:bodyPr/>
          <a:lstStyle/>
          <a:p>
            <a:r>
              <a:rPr lang="en-US" dirty="0"/>
              <a:t>Adoption of an interlocal agreement to create a board to study the creation of a fire protection district to consolidate fire protection services within territory within Washoe County and the Cities of Reno and Sparks.</a:t>
            </a:r>
          </a:p>
          <a:p>
            <a:pPr lvl="1"/>
            <a:r>
              <a:rPr lang="en-US" dirty="0"/>
              <a:t>Requires that Washoe County and the Cities of Reno and Sparks share the costs of the study, including the costs of any additional consultants and experts and any other cost necessary to conduct the study. </a:t>
            </a:r>
          </a:p>
        </p:txBody>
      </p:sp>
    </p:spTree>
    <p:extLst>
      <p:ext uri="{BB962C8B-B14F-4D97-AF65-F5344CB8AC3E}">
        <p14:creationId xmlns:p14="http://schemas.microsoft.com/office/powerpoint/2010/main" val="33390619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4FCBFB-8397-6539-9C9E-FE60BE5747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CA68701-742D-A3BC-C288-FCFF9D969E54}"/>
              </a:ext>
            </a:extLst>
          </p:cNvPr>
          <p:cNvSpPr>
            <a:spLocks noGrp="1"/>
          </p:cNvSpPr>
          <p:nvPr>
            <p:ph type="title"/>
          </p:nvPr>
        </p:nvSpPr>
        <p:spPr/>
        <p:txBody>
          <a:bodyPr/>
          <a:lstStyle/>
          <a:p>
            <a:r>
              <a:rPr lang="en-US" dirty="0"/>
              <a:t>Structure of the SB319 Study Board</a:t>
            </a:r>
          </a:p>
        </p:txBody>
      </p:sp>
      <p:grpSp>
        <p:nvGrpSpPr>
          <p:cNvPr id="4" name="Group 3">
            <a:extLst>
              <a:ext uri="{FF2B5EF4-FFF2-40B4-BE49-F238E27FC236}">
                <a16:creationId xmlns:a16="http://schemas.microsoft.com/office/drawing/2014/main" id="{E4D87AED-6E7C-7D1E-DB7C-12D5AB318AEB}"/>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35E6D0E0-EF68-8827-1D8B-1F9C645952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ED987612-4FDB-FE7D-2C92-A453A62167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795BD818-35F6-6BA5-2EB1-3D12C9B08364}"/>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C83FAFB7-7EC8-0231-4733-0AC06538B50C}"/>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25D48374-8D82-BE01-3F67-04BF229C2954}"/>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B4A9903D-0C72-D35E-AA85-6220B317E096}"/>
              </a:ext>
            </a:extLst>
          </p:cNvPr>
          <p:cNvSpPr>
            <a:spLocks noGrp="1"/>
          </p:cNvSpPr>
          <p:nvPr>
            <p:ph type="sldNum" sz="quarter" idx="12"/>
          </p:nvPr>
        </p:nvSpPr>
        <p:spPr/>
        <p:txBody>
          <a:bodyPr/>
          <a:lstStyle/>
          <a:p>
            <a:fld id="{984E3989-CD22-4820-8672-B7FAF47133DE}" type="slidenum">
              <a:rPr lang="en-US" smtClean="0"/>
              <a:t>4</a:t>
            </a:fld>
            <a:endParaRPr lang="en-US"/>
          </a:p>
        </p:txBody>
      </p:sp>
      <p:sp>
        <p:nvSpPr>
          <p:cNvPr id="13" name="Content Placeholder 12">
            <a:extLst>
              <a:ext uri="{FF2B5EF4-FFF2-40B4-BE49-F238E27FC236}">
                <a16:creationId xmlns:a16="http://schemas.microsoft.com/office/drawing/2014/main" id="{67D3BDF6-FD90-F435-31D7-5D3CFC3FF0C4}"/>
              </a:ext>
            </a:extLst>
          </p:cNvPr>
          <p:cNvSpPr>
            <a:spLocks noGrp="1"/>
          </p:cNvSpPr>
          <p:nvPr>
            <p:ph sz="half" idx="1"/>
          </p:nvPr>
        </p:nvSpPr>
        <p:spPr>
          <a:xfrm>
            <a:off x="838200" y="1825625"/>
            <a:ext cx="10515600" cy="4351338"/>
          </a:xfrm>
        </p:spPr>
        <p:txBody>
          <a:bodyPr/>
          <a:lstStyle/>
          <a:p>
            <a:r>
              <a:rPr lang="en-US" dirty="0"/>
              <a:t>Two members of the the Washoe County Board of County Commissioners, appointed by the Washoe County Board of County Commissioners </a:t>
            </a:r>
          </a:p>
          <a:p>
            <a:r>
              <a:rPr lang="en-US" dirty="0"/>
              <a:t>Two members of the Reno City Council, appointed by the Reno City Council</a:t>
            </a:r>
          </a:p>
          <a:p>
            <a:r>
              <a:rPr lang="en-US" dirty="0"/>
              <a:t>Two members of the Sparks City Council, appointed by the Sparks City Council</a:t>
            </a:r>
          </a:p>
          <a:p>
            <a:pPr marL="0" indent="0">
              <a:buNone/>
            </a:pPr>
            <a:endParaRPr lang="en-US" dirty="0"/>
          </a:p>
        </p:txBody>
      </p:sp>
    </p:spTree>
    <p:extLst>
      <p:ext uri="{BB962C8B-B14F-4D97-AF65-F5344CB8AC3E}">
        <p14:creationId xmlns:p14="http://schemas.microsoft.com/office/powerpoint/2010/main" val="24938654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7C1829-9AEE-D9AF-BBB1-A7B31B5C089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EA3610-20F6-707D-65C6-3ECCBAF5F883}"/>
              </a:ext>
            </a:extLst>
          </p:cNvPr>
          <p:cNvSpPr>
            <a:spLocks noGrp="1"/>
          </p:cNvSpPr>
          <p:nvPr>
            <p:ph type="title"/>
          </p:nvPr>
        </p:nvSpPr>
        <p:spPr/>
        <p:txBody>
          <a:bodyPr/>
          <a:lstStyle/>
          <a:p>
            <a:r>
              <a:rPr lang="en-US" dirty="0"/>
              <a:t>Procedures of the SB319 Board</a:t>
            </a:r>
          </a:p>
        </p:txBody>
      </p:sp>
      <p:grpSp>
        <p:nvGrpSpPr>
          <p:cNvPr id="4" name="Group 3">
            <a:extLst>
              <a:ext uri="{FF2B5EF4-FFF2-40B4-BE49-F238E27FC236}">
                <a16:creationId xmlns:a16="http://schemas.microsoft.com/office/drawing/2014/main" id="{28C9084A-9710-A35F-E8C3-FB014AAE6414}"/>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40F75B2A-4CFC-A1AF-D263-D4DD63E104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B6B29D5E-2008-92D9-7A3C-F7D6969053D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6DB83AB2-469F-B62B-3D53-3E0732C55A4F}"/>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831845EA-84AA-D3D4-2E93-7725B39D1DF8}"/>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E2FDEF02-9D17-3C32-2F81-E327DAA90BC9}"/>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F59A1FC0-F1C9-A5E2-5065-15149F1C12DF}"/>
              </a:ext>
            </a:extLst>
          </p:cNvPr>
          <p:cNvSpPr>
            <a:spLocks noGrp="1"/>
          </p:cNvSpPr>
          <p:nvPr>
            <p:ph type="sldNum" sz="quarter" idx="12"/>
          </p:nvPr>
        </p:nvSpPr>
        <p:spPr/>
        <p:txBody>
          <a:bodyPr/>
          <a:lstStyle/>
          <a:p>
            <a:fld id="{984E3989-CD22-4820-8672-B7FAF47133DE}" type="slidenum">
              <a:rPr lang="en-US" smtClean="0"/>
              <a:t>5</a:t>
            </a:fld>
            <a:endParaRPr lang="en-US"/>
          </a:p>
        </p:txBody>
      </p:sp>
      <p:sp>
        <p:nvSpPr>
          <p:cNvPr id="13" name="Content Placeholder 12">
            <a:extLst>
              <a:ext uri="{FF2B5EF4-FFF2-40B4-BE49-F238E27FC236}">
                <a16:creationId xmlns:a16="http://schemas.microsoft.com/office/drawing/2014/main" id="{07D5E72B-3119-781A-2BA6-780DE1C6413F}"/>
              </a:ext>
            </a:extLst>
          </p:cNvPr>
          <p:cNvSpPr>
            <a:spLocks noGrp="1"/>
          </p:cNvSpPr>
          <p:nvPr>
            <p:ph sz="half" idx="1"/>
          </p:nvPr>
        </p:nvSpPr>
        <p:spPr>
          <a:xfrm>
            <a:off x="838200" y="1825625"/>
            <a:ext cx="10515600" cy="4351338"/>
          </a:xfrm>
        </p:spPr>
        <p:txBody>
          <a:bodyPr/>
          <a:lstStyle/>
          <a:p>
            <a:r>
              <a:rPr lang="en-US" dirty="0"/>
              <a:t>A majority of the members of the board constitutes a quorum.</a:t>
            </a:r>
          </a:p>
          <a:p>
            <a:r>
              <a:rPr lang="en-US" dirty="0"/>
              <a:t>Any action of the board must be approved by a majority of members and at least one member appointed by each participating governing body.</a:t>
            </a:r>
          </a:p>
          <a:p>
            <a:r>
              <a:rPr lang="en-US" dirty="0"/>
              <a:t>The board is a public body and is subject to the requirements set forth in Chapter 241 of Nevada Revised Statutes (Open Meeting Law).</a:t>
            </a:r>
          </a:p>
          <a:p>
            <a:pPr marL="0" indent="0">
              <a:buNone/>
            </a:pPr>
            <a:endParaRPr lang="en-US" dirty="0"/>
          </a:p>
        </p:txBody>
      </p:sp>
    </p:spTree>
    <p:extLst>
      <p:ext uri="{BB962C8B-B14F-4D97-AF65-F5344CB8AC3E}">
        <p14:creationId xmlns:p14="http://schemas.microsoft.com/office/powerpoint/2010/main" val="2064638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6D81CA-E4E0-0922-FC37-4A1EB50C93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3A8C43-5953-B7C2-3775-C96BA2EEA633}"/>
              </a:ext>
            </a:extLst>
          </p:cNvPr>
          <p:cNvSpPr>
            <a:spLocks noGrp="1"/>
          </p:cNvSpPr>
          <p:nvPr>
            <p:ph type="title"/>
          </p:nvPr>
        </p:nvSpPr>
        <p:spPr/>
        <p:txBody>
          <a:bodyPr/>
          <a:lstStyle/>
          <a:p>
            <a:r>
              <a:rPr lang="en-US" dirty="0"/>
              <a:t>Duties of the SB319 Study Board</a:t>
            </a:r>
          </a:p>
        </p:txBody>
      </p:sp>
      <p:grpSp>
        <p:nvGrpSpPr>
          <p:cNvPr id="4" name="Group 3">
            <a:extLst>
              <a:ext uri="{FF2B5EF4-FFF2-40B4-BE49-F238E27FC236}">
                <a16:creationId xmlns:a16="http://schemas.microsoft.com/office/drawing/2014/main" id="{60B05437-3880-9F28-AA25-858DF5AD6D25}"/>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B6A586E3-E7B3-60CE-ACF1-162C28418A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8D065C93-D595-ED95-2C1A-5FAB1EB2C66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7045B74D-9CCA-6988-BD9D-BFC8C8C119AA}"/>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C8AB4BCF-600E-6D81-4357-BC77E6BBB4F4}"/>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8D9E2F68-E47B-26EA-CDDC-AAEF111FB862}"/>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64706D69-B304-AE97-952E-705E2A9E8461}"/>
              </a:ext>
            </a:extLst>
          </p:cNvPr>
          <p:cNvSpPr>
            <a:spLocks noGrp="1"/>
          </p:cNvSpPr>
          <p:nvPr>
            <p:ph type="sldNum" sz="quarter" idx="12"/>
          </p:nvPr>
        </p:nvSpPr>
        <p:spPr/>
        <p:txBody>
          <a:bodyPr/>
          <a:lstStyle/>
          <a:p>
            <a:fld id="{984E3989-CD22-4820-8672-B7FAF47133DE}" type="slidenum">
              <a:rPr lang="en-US" smtClean="0"/>
              <a:t>6</a:t>
            </a:fld>
            <a:endParaRPr lang="en-US"/>
          </a:p>
        </p:txBody>
      </p:sp>
      <p:sp>
        <p:nvSpPr>
          <p:cNvPr id="13" name="Content Placeholder 12">
            <a:extLst>
              <a:ext uri="{FF2B5EF4-FFF2-40B4-BE49-F238E27FC236}">
                <a16:creationId xmlns:a16="http://schemas.microsoft.com/office/drawing/2014/main" id="{C258BAD6-FB3E-3AA6-6FBB-7A4EF78CC649}"/>
              </a:ext>
            </a:extLst>
          </p:cNvPr>
          <p:cNvSpPr>
            <a:spLocks noGrp="1"/>
          </p:cNvSpPr>
          <p:nvPr>
            <p:ph sz="half" idx="1"/>
          </p:nvPr>
        </p:nvSpPr>
        <p:spPr>
          <a:xfrm>
            <a:off x="838200" y="1825625"/>
            <a:ext cx="10515600" cy="4351338"/>
          </a:xfrm>
        </p:spPr>
        <p:txBody>
          <a:bodyPr>
            <a:normAutofit fontScale="92500" lnSpcReduction="10000"/>
          </a:bodyPr>
          <a:lstStyle/>
          <a:p>
            <a:r>
              <a:rPr lang="en-US" dirty="0"/>
              <a:t>Evaluate the impact a consolidated county fire protection district will have on the response times, preparation and costs of providing fire protection services in Washoe County and the Cities of Reno and Sparks</a:t>
            </a:r>
          </a:p>
          <a:p>
            <a:r>
              <a:rPr lang="en-US" dirty="0"/>
              <a:t>Determine any legal mechanisms necessary to consolidate fire services between the County and the Cities</a:t>
            </a:r>
          </a:p>
          <a:p>
            <a:r>
              <a:rPr lang="en-US" dirty="0"/>
              <a:t>Determine any assessments necessary to support the district</a:t>
            </a:r>
          </a:p>
          <a:p>
            <a:r>
              <a:rPr lang="en-US" dirty="0"/>
              <a:t>Determine and review the amount of any debt and liabilities of each former fire protection district or fire department consolidated into a county fire protection district for the purposes of determining how any such debt and liabilities may be settled or paid</a:t>
            </a:r>
          </a:p>
        </p:txBody>
      </p:sp>
    </p:spTree>
    <p:extLst>
      <p:ext uri="{BB962C8B-B14F-4D97-AF65-F5344CB8AC3E}">
        <p14:creationId xmlns:p14="http://schemas.microsoft.com/office/powerpoint/2010/main" val="2763832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FA85B0-0032-EF02-27C4-63780030A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0BD1D59-9B3D-C0CE-7FE7-F21E09D97A32}"/>
              </a:ext>
            </a:extLst>
          </p:cNvPr>
          <p:cNvSpPr>
            <a:spLocks noGrp="1"/>
          </p:cNvSpPr>
          <p:nvPr>
            <p:ph type="title"/>
          </p:nvPr>
        </p:nvSpPr>
        <p:spPr/>
        <p:txBody>
          <a:bodyPr/>
          <a:lstStyle/>
          <a:p>
            <a:r>
              <a:rPr lang="en-US" dirty="0"/>
              <a:t>Duties of the SB319 Study Board (Continued)</a:t>
            </a:r>
          </a:p>
        </p:txBody>
      </p:sp>
      <p:grpSp>
        <p:nvGrpSpPr>
          <p:cNvPr id="4" name="Group 3">
            <a:extLst>
              <a:ext uri="{FF2B5EF4-FFF2-40B4-BE49-F238E27FC236}">
                <a16:creationId xmlns:a16="http://schemas.microsoft.com/office/drawing/2014/main" id="{AEE9189F-5144-A820-F13F-0C60000A42A6}"/>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D620ABCC-695D-55B4-0296-CC1138BE61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30F3A2D6-3361-4C12-A599-C218F33435A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74B3EA46-5A24-2767-E4BF-31983568A6E2}"/>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BC6992C6-BF77-DFE0-DC72-B853F4BB98CC}"/>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590C7949-8CBA-D57D-165B-0EE15D7C805F}"/>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C3FDA053-E931-93C5-B691-274FA43FBBCB}"/>
              </a:ext>
            </a:extLst>
          </p:cNvPr>
          <p:cNvSpPr>
            <a:spLocks noGrp="1"/>
          </p:cNvSpPr>
          <p:nvPr>
            <p:ph type="sldNum" sz="quarter" idx="12"/>
          </p:nvPr>
        </p:nvSpPr>
        <p:spPr/>
        <p:txBody>
          <a:bodyPr/>
          <a:lstStyle/>
          <a:p>
            <a:fld id="{984E3989-CD22-4820-8672-B7FAF47133DE}" type="slidenum">
              <a:rPr lang="en-US" smtClean="0"/>
              <a:t>7</a:t>
            </a:fld>
            <a:endParaRPr lang="en-US"/>
          </a:p>
        </p:txBody>
      </p:sp>
      <p:sp>
        <p:nvSpPr>
          <p:cNvPr id="13" name="Content Placeholder 12">
            <a:extLst>
              <a:ext uri="{FF2B5EF4-FFF2-40B4-BE49-F238E27FC236}">
                <a16:creationId xmlns:a16="http://schemas.microsoft.com/office/drawing/2014/main" id="{79E5EE2C-A07B-0F68-EE52-E8FFE0FF60EC}"/>
              </a:ext>
            </a:extLst>
          </p:cNvPr>
          <p:cNvSpPr>
            <a:spLocks noGrp="1"/>
          </p:cNvSpPr>
          <p:nvPr>
            <p:ph sz="half" idx="1"/>
          </p:nvPr>
        </p:nvSpPr>
        <p:spPr>
          <a:xfrm>
            <a:off x="838200" y="1825625"/>
            <a:ext cx="10515600" cy="4351338"/>
          </a:xfrm>
        </p:spPr>
        <p:txBody>
          <a:bodyPr/>
          <a:lstStyle/>
          <a:p>
            <a:r>
              <a:rPr lang="en-US" dirty="0"/>
              <a:t>Evaluate any potential impacts on policies of insurance for fire</a:t>
            </a:r>
          </a:p>
          <a:p>
            <a:r>
              <a:rPr lang="en-US" dirty="0"/>
              <a:t>Perform any other acts necessary, proper and convenient to accomplish the purposes set forth in the bill</a:t>
            </a:r>
          </a:p>
          <a:p>
            <a:r>
              <a:rPr lang="en-US" dirty="0"/>
              <a:t>Prepare a written report for transmission to the Washoe County Board of County Commissioners, Reno City Council and Sparks City Council with the results and recommendations of the board and any recommendations for legislation.</a:t>
            </a:r>
          </a:p>
        </p:txBody>
      </p:sp>
    </p:spTree>
    <p:extLst>
      <p:ext uri="{BB962C8B-B14F-4D97-AF65-F5344CB8AC3E}">
        <p14:creationId xmlns:p14="http://schemas.microsoft.com/office/powerpoint/2010/main" val="40238984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39F03E-6928-8ECA-7B81-7E4D30C2A73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BC27E0-CAD3-7700-B5A3-F8BF6EEDFA03}"/>
              </a:ext>
            </a:extLst>
          </p:cNvPr>
          <p:cNvSpPr>
            <a:spLocks noGrp="1"/>
          </p:cNvSpPr>
          <p:nvPr>
            <p:ph type="title"/>
          </p:nvPr>
        </p:nvSpPr>
        <p:spPr/>
        <p:txBody>
          <a:bodyPr/>
          <a:lstStyle/>
          <a:p>
            <a:r>
              <a:rPr lang="en-US" dirty="0"/>
              <a:t>Authority of the SB319 Study Board</a:t>
            </a:r>
          </a:p>
        </p:txBody>
      </p:sp>
      <p:grpSp>
        <p:nvGrpSpPr>
          <p:cNvPr id="4" name="Group 3">
            <a:extLst>
              <a:ext uri="{FF2B5EF4-FFF2-40B4-BE49-F238E27FC236}">
                <a16:creationId xmlns:a16="http://schemas.microsoft.com/office/drawing/2014/main" id="{BFD4A020-0F8B-1391-604B-7D8D455D87C4}"/>
              </a:ext>
              <a:ext uri="{C183D7F6-B498-43B3-948B-1728B52AA6E4}">
                <adec:decorative xmlns:adec="http://schemas.microsoft.com/office/drawing/2017/decorative" val="1"/>
              </a:ext>
            </a:extLst>
          </p:cNvPr>
          <p:cNvGrpSpPr>
            <a:grpSpLocks noChangeAspect="1"/>
          </p:cNvGrpSpPr>
          <p:nvPr/>
        </p:nvGrpSpPr>
        <p:grpSpPr>
          <a:xfrm>
            <a:off x="106680" y="5906223"/>
            <a:ext cx="3405906" cy="815253"/>
            <a:chOff x="106680" y="5906866"/>
            <a:chExt cx="5730183" cy="1371600"/>
          </a:xfrm>
        </p:grpSpPr>
        <p:pic>
          <p:nvPicPr>
            <p:cNvPr id="6" name="Picture 5">
              <a:extLst>
                <a:ext uri="{FF2B5EF4-FFF2-40B4-BE49-F238E27FC236}">
                  <a16:creationId xmlns:a16="http://schemas.microsoft.com/office/drawing/2014/main" id="{FB81A2BC-C9CD-4FC8-6EF4-41F16ADA9F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55B753D2-C852-F341-7E92-8831D6A55E3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5800DBE1-E39B-FCC5-1A0C-1C733FA8597A}"/>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62A08DAB-343B-6FD1-8D47-4CE6BD1A2FA1}"/>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5B842697-ADC7-E3FA-EF62-C7FAD720BC03}"/>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29" name="Slide Number Placeholder 28">
            <a:extLst>
              <a:ext uri="{FF2B5EF4-FFF2-40B4-BE49-F238E27FC236}">
                <a16:creationId xmlns:a16="http://schemas.microsoft.com/office/drawing/2014/main" id="{7D4614C9-7149-7F75-0F8C-B590AA233316}"/>
              </a:ext>
            </a:extLst>
          </p:cNvPr>
          <p:cNvSpPr>
            <a:spLocks noGrp="1"/>
          </p:cNvSpPr>
          <p:nvPr>
            <p:ph type="sldNum" sz="quarter" idx="12"/>
          </p:nvPr>
        </p:nvSpPr>
        <p:spPr/>
        <p:txBody>
          <a:bodyPr/>
          <a:lstStyle/>
          <a:p>
            <a:fld id="{984E3989-CD22-4820-8672-B7FAF47133DE}" type="slidenum">
              <a:rPr lang="en-US" smtClean="0"/>
              <a:t>8</a:t>
            </a:fld>
            <a:endParaRPr lang="en-US"/>
          </a:p>
        </p:txBody>
      </p:sp>
      <p:sp>
        <p:nvSpPr>
          <p:cNvPr id="13" name="Content Placeholder 12">
            <a:extLst>
              <a:ext uri="{FF2B5EF4-FFF2-40B4-BE49-F238E27FC236}">
                <a16:creationId xmlns:a16="http://schemas.microsoft.com/office/drawing/2014/main" id="{3A112E77-AABD-D93F-2D35-FB078315B21D}"/>
              </a:ext>
            </a:extLst>
          </p:cNvPr>
          <p:cNvSpPr>
            <a:spLocks noGrp="1"/>
          </p:cNvSpPr>
          <p:nvPr>
            <p:ph sz="half" idx="1"/>
          </p:nvPr>
        </p:nvSpPr>
        <p:spPr>
          <a:xfrm>
            <a:off x="838200" y="1825625"/>
            <a:ext cx="10515600" cy="4351338"/>
          </a:xfrm>
        </p:spPr>
        <p:txBody>
          <a:bodyPr/>
          <a:lstStyle/>
          <a:p>
            <a:r>
              <a:rPr lang="en-US" dirty="0"/>
              <a:t>The Board is authorized to contract with other entities to assist the board in carrying out the requirements of the bill.</a:t>
            </a:r>
          </a:p>
          <a:p>
            <a:r>
              <a:rPr lang="en-US" dirty="0"/>
              <a:t>The Board is not prohibited from conducting research and analysis and providing recommendations on related subject matter that is not specifically required by the bill</a:t>
            </a:r>
          </a:p>
          <a:p>
            <a:r>
              <a:rPr lang="en-US" dirty="0"/>
              <a:t>The Board is NOT authorized to mandate the creation of a consolidated fire district.</a:t>
            </a:r>
          </a:p>
          <a:p>
            <a:r>
              <a:rPr lang="en-US" dirty="0"/>
              <a:t>The Board is NOT authorized to levy new taxes or assessments.</a:t>
            </a:r>
          </a:p>
        </p:txBody>
      </p:sp>
    </p:spTree>
    <p:extLst>
      <p:ext uri="{BB962C8B-B14F-4D97-AF65-F5344CB8AC3E}">
        <p14:creationId xmlns:p14="http://schemas.microsoft.com/office/powerpoint/2010/main" val="34614372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19F695-27D9-B84A-7BFF-5B5E3039F39A}"/>
            </a:ext>
          </a:extLst>
        </p:cNvPr>
        <p:cNvGrpSpPr/>
        <p:nvPr/>
      </p:nvGrpSpPr>
      <p:grpSpPr>
        <a:xfrm>
          <a:off x="0" y="0"/>
          <a:ext cx="0" cy="0"/>
          <a:chOff x="0" y="0"/>
          <a:chExt cx="0" cy="0"/>
        </a:xfrm>
      </p:grpSpPr>
      <p:grpSp>
        <p:nvGrpSpPr>
          <p:cNvPr id="4" name="Group 3">
            <a:extLst>
              <a:ext uri="{FF2B5EF4-FFF2-40B4-BE49-F238E27FC236}">
                <a16:creationId xmlns:a16="http://schemas.microsoft.com/office/drawing/2014/main" id="{74FF89DF-A048-1957-9079-6C54ACF18E6E}"/>
              </a:ext>
              <a:ext uri="{C183D7F6-B498-43B3-948B-1728B52AA6E4}">
                <adec:decorative xmlns:adec="http://schemas.microsoft.com/office/drawing/2017/decorative" val="1"/>
              </a:ext>
            </a:extLst>
          </p:cNvPr>
          <p:cNvGrpSpPr>
            <a:grpSpLocks noChangeAspect="1"/>
          </p:cNvGrpSpPr>
          <p:nvPr/>
        </p:nvGrpSpPr>
        <p:grpSpPr>
          <a:xfrm>
            <a:off x="3533156" y="2397912"/>
            <a:ext cx="5652442" cy="1352994"/>
            <a:chOff x="106680" y="5906866"/>
            <a:chExt cx="5730183" cy="1371600"/>
          </a:xfrm>
        </p:grpSpPr>
        <p:pic>
          <p:nvPicPr>
            <p:cNvPr id="6" name="Picture 5">
              <a:extLst>
                <a:ext uri="{FF2B5EF4-FFF2-40B4-BE49-F238E27FC236}">
                  <a16:creationId xmlns:a16="http://schemas.microsoft.com/office/drawing/2014/main" id="{BF647B83-6F9E-ABC0-3D25-AC76C397AE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5446" y="5906866"/>
              <a:ext cx="1371600" cy="13716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a:extLst>
                <a:ext uri="{FF2B5EF4-FFF2-40B4-BE49-F238E27FC236}">
                  <a16:creationId xmlns:a16="http://schemas.microsoft.com/office/drawing/2014/main" id="{50D8CE15-0377-482B-2E68-84CBB8F09E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26529" y="6135466"/>
              <a:ext cx="2010334" cy="914400"/>
            </a:xfrm>
            <a:prstGeom prst="rect">
              <a:avLst/>
            </a:prstGeom>
            <a:noFill/>
            <a:extLst>
              <a:ext uri="{909E8E84-426E-40DD-AFC4-6F175D3DCCD1}">
                <a14:hiddenFill xmlns:a14="http://schemas.microsoft.com/office/drawing/2010/main">
                  <a:solidFill>
                    <a:srgbClr val="FFFFFF"/>
                  </a:solidFill>
                </a14:hiddenFill>
              </a:ext>
            </a:extLst>
          </p:spPr>
        </p:pic>
        <p:grpSp>
          <p:nvGrpSpPr>
            <p:cNvPr id="8" name="Group 7">
              <a:extLst>
                <a:ext uri="{FF2B5EF4-FFF2-40B4-BE49-F238E27FC236}">
                  <a16:creationId xmlns:a16="http://schemas.microsoft.com/office/drawing/2014/main" id="{7686C54E-E3F0-1ABA-BB7A-A198D69DDEDE}"/>
                </a:ext>
              </a:extLst>
            </p:cNvPr>
            <p:cNvGrpSpPr/>
            <p:nvPr/>
          </p:nvGrpSpPr>
          <p:grpSpPr>
            <a:xfrm>
              <a:off x="106680" y="6159279"/>
              <a:ext cx="2089283" cy="914400"/>
              <a:chOff x="106680" y="6159279"/>
              <a:chExt cx="2089283" cy="871537"/>
            </a:xfrm>
          </p:grpSpPr>
          <p:pic>
            <p:nvPicPr>
              <p:cNvPr id="9" name="Picture 8" descr="Logo&#10;&#10;Description automatically generated">
                <a:extLst>
                  <a:ext uri="{FF2B5EF4-FFF2-40B4-BE49-F238E27FC236}">
                    <a16:creationId xmlns:a16="http://schemas.microsoft.com/office/drawing/2014/main" id="{C516BCB7-4918-68D0-9854-DAD1716A904F}"/>
                  </a:ext>
                </a:extLst>
              </p:cNvPr>
              <p:cNvPicPr>
                <a:picLocks noChangeAspect="1"/>
              </p:cNvPicPr>
              <p:nvPr/>
            </p:nvPicPr>
            <p:blipFill>
              <a:blip r:embed="rId4">
                <a:extLst>
                  <a:ext uri="{28A0092B-C50C-407E-A947-70E740481C1C}">
                    <a14:useLocalDpi xmlns:a14="http://schemas.microsoft.com/office/drawing/2010/main" val="0"/>
                  </a:ext>
                </a:extLst>
              </a:blip>
              <a:srcRect b="34420"/>
              <a:stretch/>
            </p:blipFill>
            <p:spPr>
              <a:xfrm>
                <a:off x="106680" y="6185473"/>
                <a:ext cx="717683" cy="822960"/>
              </a:xfrm>
              <a:prstGeom prst="rect">
                <a:avLst/>
              </a:prstGeom>
            </p:spPr>
          </p:pic>
          <p:pic>
            <p:nvPicPr>
              <p:cNvPr id="10" name="Picture 9" descr="Logo&#10;&#10;Description automatically generated">
                <a:extLst>
                  <a:ext uri="{FF2B5EF4-FFF2-40B4-BE49-F238E27FC236}">
                    <a16:creationId xmlns:a16="http://schemas.microsoft.com/office/drawing/2014/main" id="{3DAB0416-BAD0-BDEC-49C5-9772DB6F00FF}"/>
                  </a:ext>
                </a:extLst>
              </p:cNvPr>
              <p:cNvPicPr>
                <a:picLocks noChangeAspect="1"/>
              </p:cNvPicPr>
              <p:nvPr/>
            </p:nvPicPr>
            <p:blipFill>
              <a:blip r:embed="rId4">
                <a:extLst>
                  <a:ext uri="{28A0092B-C50C-407E-A947-70E740481C1C}">
                    <a14:useLocalDpi xmlns:a14="http://schemas.microsoft.com/office/drawing/2010/main" val="0"/>
                  </a:ext>
                </a:extLst>
              </a:blip>
              <a:srcRect t="63660"/>
              <a:stretch/>
            </p:blipFill>
            <p:spPr>
              <a:xfrm>
                <a:off x="824363" y="6159279"/>
                <a:ext cx="1371600" cy="871537"/>
              </a:xfrm>
              <a:prstGeom prst="rect">
                <a:avLst/>
              </a:prstGeom>
            </p:spPr>
          </p:pic>
        </p:grpSp>
      </p:grpSp>
      <p:sp>
        <p:nvSpPr>
          <p:cNvPr id="11" name="Title 10">
            <a:extLst>
              <a:ext uri="{FF2B5EF4-FFF2-40B4-BE49-F238E27FC236}">
                <a16:creationId xmlns:a16="http://schemas.microsoft.com/office/drawing/2014/main" id="{CD570ADC-98D0-0729-0480-ABFC5A17C595}"/>
              </a:ext>
            </a:extLst>
          </p:cNvPr>
          <p:cNvSpPr>
            <a:spLocks noGrp="1"/>
          </p:cNvSpPr>
          <p:nvPr>
            <p:ph type="title"/>
          </p:nvPr>
        </p:nvSpPr>
        <p:spPr>
          <a:xfrm>
            <a:off x="838200" y="-1325563"/>
            <a:ext cx="10515600" cy="1325563"/>
          </a:xfrm>
        </p:spPr>
        <p:txBody>
          <a:bodyPr vert="horz" lIns="91440" tIns="45720" rIns="91440" bIns="45720" rtlCol="0" anchor="b">
            <a:normAutofit/>
          </a:bodyPr>
          <a:lstStyle/>
          <a:p>
            <a:r>
              <a:rPr lang="en-US" dirty="0"/>
              <a:t>Final slide with City of Reno, Washoe County and City of Sparks Logos</a:t>
            </a:r>
          </a:p>
        </p:txBody>
      </p:sp>
    </p:spTree>
    <p:extLst>
      <p:ext uri="{BB962C8B-B14F-4D97-AF65-F5344CB8AC3E}">
        <p14:creationId xmlns:p14="http://schemas.microsoft.com/office/powerpoint/2010/main" val="22079760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61acbd0e-8d97-4eab-adf5-73367b499e5d">
      <Terms xmlns="http://schemas.microsoft.com/office/infopath/2007/PartnerControls"/>
    </lcf76f155ced4ddcb4097134ff3c332f>
    <TaxCatchAll xmlns="58cd2864-a2ba-4bca-97be-cff8ac02128d" xsi:nil="true"/>
    <Notes xmlns="61acbd0e-8d97-4eab-adf5-73367b499e5d"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CB3540E5350B4F8430A3F167417D44" ma:contentTypeVersion="17" ma:contentTypeDescription="Create a new document." ma:contentTypeScope="" ma:versionID="820f4c0a1549e7a78f84bda6aa752e13">
  <xsd:schema xmlns:xsd="http://www.w3.org/2001/XMLSchema" xmlns:xs="http://www.w3.org/2001/XMLSchema" xmlns:p="http://schemas.microsoft.com/office/2006/metadata/properties" xmlns:ns2="61acbd0e-8d97-4eab-adf5-73367b499e5d" xmlns:ns3="58cd2864-a2ba-4bca-97be-cff8ac02128d" targetNamespace="http://schemas.microsoft.com/office/2006/metadata/properties" ma:root="true" ma:fieldsID="edb4ce8cbcc2bc81e859827885f5d58f" ns2:_="" ns3:_="">
    <xsd:import namespace="61acbd0e-8d97-4eab-adf5-73367b499e5d"/>
    <xsd:import namespace="58cd2864-a2ba-4bca-97be-cff8ac02128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ObjectDetectorVersions" minOccurs="0"/>
                <xsd:element ref="ns2:Note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1acbd0e-8d97-4eab-adf5-73367b499e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b48f011-0c99-48a8-b23c-e11e698ab552" ma:termSetId="09814cd3-568e-fe90-9814-8d621ff8fb84" ma:anchorId="fba54fb3-c3e1-fe81-a776-ca4b69148c4d" ma:open="true" ma:isKeyword="false">
      <xsd:complexType>
        <xsd:sequence>
          <xsd:element ref="pc:Terms" minOccurs="0" maxOccurs="1"/>
        </xsd:sequence>
      </xsd:complex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Notes" ma:index="22" nillable="true" ma:displayName="Notes" ma:format="Dropdown" ma:internalName="Notes">
      <xsd:simpleType>
        <xsd:restriction base="dms:Note">
          <xsd:maxLength value="255"/>
        </xsd:restriction>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58cd2864-a2ba-4bca-97be-cff8ac02128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8b5ab036-566d-4bc9-b3dd-50a0351051b0}" ma:internalName="TaxCatchAll" ma:showField="CatchAllData" ma:web="58cd2864-a2ba-4bca-97be-cff8ac02128d">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845302A-23C3-4BCF-905A-BFB1EF2F4332}">
  <ds:schemaRefs>
    <ds:schemaRef ds:uri="6e5f5286-c675-4530-ab99-4aa19fe5fd11"/>
    <ds:schemaRef ds:uri="db288e45-34a7-4519-947f-7178cbdbefa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6D65D222-2885-49A8-8E11-38E18FD54B85}"/>
</file>

<file path=customXml/itemProps3.xml><?xml version="1.0" encoding="utf-8"?>
<ds:datastoreItem xmlns:ds="http://schemas.openxmlformats.org/officeDocument/2006/customXml" ds:itemID="{6B25F3CD-97FC-456F-88C8-F1B49089332E}">
  <ds:schemaRefs>
    <ds:schemaRef ds:uri="http://schemas.microsoft.com/sharepoint/v3/contenttype/forms"/>
  </ds:schemaRefs>
</ds:datastoreItem>
</file>

<file path=docMetadata/LabelInfo.xml><?xml version="1.0" encoding="utf-8"?>
<clbl:labelList xmlns:clbl="http://schemas.microsoft.com/office/2020/mipLabelMetadata">
  <clbl:label id="{a2a21b60-5625-43fe-a55a-52f5e111d71c}" enabled="0" method="" siteId="{a2a21b60-5625-43fe-a55a-52f5e111d71c}" removed="1"/>
</clbl:labelList>
</file>

<file path=docProps/app.xml><?xml version="1.0" encoding="utf-8"?>
<Properties xmlns="http://schemas.openxmlformats.org/officeDocument/2006/extended-properties" xmlns:vt="http://schemas.openxmlformats.org/officeDocument/2006/docPropsVTypes">
  <TotalTime>49</TotalTime>
  <Words>602</Words>
  <Application>Microsoft Office PowerPoint</Application>
  <PresentationFormat>Widescreen</PresentationFormat>
  <Paragraphs>42</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Overview of Senate Bill 319 of the 83rd Session of the Nevada Legislature</vt:lpstr>
      <vt:lpstr>Senate Bill 319 of the 83rd Session of the Nevada Legislature (SB319)</vt:lpstr>
      <vt:lpstr>Creation of the SB319 Study Board</vt:lpstr>
      <vt:lpstr>Structure of the SB319 Study Board</vt:lpstr>
      <vt:lpstr>Procedures of the SB319 Board</vt:lpstr>
      <vt:lpstr>Duties of the SB319 Study Board</vt:lpstr>
      <vt:lpstr>Duties of the SB319 Study Board (Continued)</vt:lpstr>
      <vt:lpstr>Authority of the SB319 Study Board</vt:lpstr>
      <vt:lpstr>Final slide with City of Reno, Washoe County and City of Sparks Logos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Regional Fire Collaboration Update</dc:title>
  <dc:creator>Krysti Smith</dc:creator>
  <cp:lastModifiedBy>Matijevich, Cadence</cp:lastModifiedBy>
  <cp:revision>2</cp:revision>
  <dcterms:created xsi:type="dcterms:W3CDTF">2025-03-29T22:55:26Z</dcterms:created>
  <dcterms:modified xsi:type="dcterms:W3CDTF">2025-08-25T20:32:15Z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0x01010079CB3540E5350B4F8430A3F167417D44</vt:lpwstr>
  </property>
  <property fmtid="{D5CDD505-2E9C-101B-9397-08002B2CF9AE}" pid="3" name="Order">
    <vt:r8>1886900</vt:r8>
  </property>
  <property fmtid="{D5CDD505-2E9C-101B-9397-08002B2CF9AE}" pid="4" name="TriggerFlowInfo">
    <vt:lpwstr/>
  </property>
  <property fmtid="{D5CDD505-2E9C-101B-9397-08002B2CF9AE}" pid="5" name="ComplianceAssetId">
    <vt:lpwstr/>
  </property>
  <property fmtid="{D5CDD505-2E9C-101B-9397-08002B2CF9AE}" pid="6" name="_activity">
    <vt:lpwstr>{"FileActivityType":"9","FileActivityTimeStamp":"2025-03-31T23:25:18.017Z","FileActivityUsersOnPage":[{"DisplayName":"Krysti Smith","Id":"smithk@reno.gov"},{"DisplayName":"Calli Wilsey","Id":"wilseyc@reno.gov"},{"DisplayName":"JW Hodge","Id":"hodgejw@reno.gov"}],"FileActivityNavigationId":null}</vt:lpwstr>
  </property>
  <property fmtid="{D5CDD505-2E9C-101B-9397-08002B2CF9AE}" pid="7" name="_ExtendedDescription">
    <vt:lpwstr/>
  </property>
  <property fmtid="{D5CDD505-2E9C-101B-9397-08002B2CF9AE}" pid="8" name="MediaServiceImageTags">
    <vt:lpwstr/>
  </property>
</Properties>
</file>