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media/image2.jpg" ContentType="image/jpg"/>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00" r:id="rId2"/>
    <p:sldId id="298" r:id="rId3"/>
    <p:sldId id="299" r:id="rId4"/>
    <p:sldId id="264" r:id="rId5"/>
    <p:sldId id="302" r:id="rId6"/>
    <p:sldId id="294"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A3C904-74BB-4DD2-BF3A-BEE76B808C91}" v="89" dt="2025-11-20T20:16:14.3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73729" autoAdjust="0"/>
  </p:normalViewPr>
  <p:slideViewPr>
    <p:cSldViewPr snapToGrid="0">
      <p:cViewPr varScale="1">
        <p:scale>
          <a:sx n="81" d="100"/>
          <a:sy n="81" d="100"/>
        </p:scale>
        <p:origin x="1110" y="96"/>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1" d="100"/>
          <a:sy n="81" d="100"/>
        </p:scale>
        <p:origin x="389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Soto-Silva, Kendra" userId="717d2bf5-6fbc-4bdf-a1d3-589f649548e9" providerId="ADAL" clId="{5C43D802-34CE-4557-90C9-D8497F73BD02}"/>
    <pc:docChg chg="undo custSel addSld delSld modSld sldOrd">
      <pc:chgData name="DeSoto-Silva, Kendra" userId="717d2bf5-6fbc-4bdf-a1d3-589f649548e9" providerId="ADAL" clId="{5C43D802-34CE-4557-90C9-D8497F73BD02}" dt="2025-11-20T20:16:14.377" v="525" actId="962"/>
      <pc:docMkLst>
        <pc:docMk/>
      </pc:docMkLst>
      <pc:sldChg chg="addSp delSp modSp del mod chgLayout">
        <pc:chgData name="DeSoto-Silva, Kendra" userId="717d2bf5-6fbc-4bdf-a1d3-589f649548e9" providerId="ADAL" clId="{5C43D802-34CE-4557-90C9-D8497F73BD02}" dt="2025-11-20T18:03:02.930" v="94" actId="47"/>
        <pc:sldMkLst>
          <pc:docMk/>
          <pc:sldMk cId="4144493533" sldId="256"/>
        </pc:sldMkLst>
        <pc:spChg chg="mod ord modVis">
          <ac:chgData name="DeSoto-Silva, Kendra" userId="717d2bf5-6fbc-4bdf-a1d3-589f649548e9" providerId="ADAL" clId="{5C43D802-34CE-4557-90C9-D8497F73BD02}" dt="2025-11-20T17:58:03.943" v="60" actId="14429"/>
          <ac:spMkLst>
            <pc:docMk/>
            <pc:sldMk cId="4144493533" sldId="256"/>
            <ac:spMk id="2" creationId="{2EFC4EB3-F58A-6437-2B1A-7DA7A46B710D}"/>
          </ac:spMkLst>
        </pc:spChg>
        <pc:spChg chg="mod ord">
          <ac:chgData name="DeSoto-Silva, Kendra" userId="717d2bf5-6fbc-4bdf-a1d3-589f649548e9" providerId="ADAL" clId="{5C43D802-34CE-4557-90C9-D8497F73BD02}" dt="2025-11-20T17:59:14.785" v="71" actId="21"/>
          <ac:spMkLst>
            <pc:docMk/>
            <pc:sldMk cId="4144493533" sldId="256"/>
            <ac:spMk id="3" creationId="{5B38D081-A7FF-07EF-38D8-4D39AAE2E871}"/>
          </ac:spMkLst>
        </pc:spChg>
        <pc:spChg chg="add del mod">
          <ac:chgData name="DeSoto-Silva, Kendra" userId="717d2bf5-6fbc-4bdf-a1d3-589f649548e9" providerId="ADAL" clId="{5C43D802-34CE-4557-90C9-D8497F73BD02}" dt="2025-11-20T17:56:57.910" v="59" actId="6264"/>
          <ac:spMkLst>
            <pc:docMk/>
            <pc:sldMk cId="4144493533" sldId="256"/>
            <ac:spMk id="4" creationId="{73C7D612-80B6-B5FB-DDBA-389FB1D36355}"/>
          </ac:spMkLst>
        </pc:spChg>
        <pc:spChg chg="add del mod">
          <ac:chgData name="DeSoto-Silva, Kendra" userId="717d2bf5-6fbc-4bdf-a1d3-589f649548e9" providerId="ADAL" clId="{5C43D802-34CE-4557-90C9-D8497F73BD02}" dt="2025-11-20T17:56:57.910" v="59" actId="6264"/>
          <ac:spMkLst>
            <pc:docMk/>
            <pc:sldMk cId="4144493533" sldId="256"/>
            <ac:spMk id="6" creationId="{BB1DCC5A-E423-19FF-8A35-FADC36FC0996}"/>
          </ac:spMkLst>
        </pc:spChg>
        <pc:picChg chg="mod">
          <ac:chgData name="DeSoto-Silva, Kendra" userId="717d2bf5-6fbc-4bdf-a1d3-589f649548e9" providerId="ADAL" clId="{5C43D802-34CE-4557-90C9-D8497F73BD02}" dt="2025-11-20T17:39:50.033" v="45" actId="962"/>
          <ac:picMkLst>
            <pc:docMk/>
            <pc:sldMk cId="4144493533" sldId="256"/>
            <ac:picMk id="5" creationId="{7AC99CC6-A11F-D476-5A7F-CC4A7E05DEA8}"/>
          </ac:picMkLst>
        </pc:picChg>
      </pc:sldChg>
      <pc:sldChg chg="modSp mod">
        <pc:chgData name="DeSoto-Silva, Kendra" userId="717d2bf5-6fbc-4bdf-a1d3-589f649548e9" providerId="ADAL" clId="{5C43D802-34CE-4557-90C9-D8497F73BD02}" dt="2025-11-20T20:08:34.255" v="511" actId="962"/>
        <pc:sldMkLst>
          <pc:docMk/>
          <pc:sldMk cId="3213689516" sldId="262"/>
        </pc:sldMkLst>
        <pc:spChg chg="mod ord">
          <ac:chgData name="DeSoto-Silva, Kendra" userId="717d2bf5-6fbc-4bdf-a1d3-589f649548e9" providerId="ADAL" clId="{5C43D802-34CE-4557-90C9-D8497F73BD02}" dt="2025-11-20T20:08:24.629" v="510" actId="1076"/>
          <ac:spMkLst>
            <pc:docMk/>
            <pc:sldMk cId="3213689516" sldId="262"/>
            <ac:spMk id="5" creationId="{27B0E151-8457-3216-A9F9-43ECC6E6DB7F}"/>
          </ac:spMkLst>
        </pc:spChg>
        <pc:spChg chg="mod">
          <ac:chgData name="DeSoto-Silva, Kendra" userId="717d2bf5-6fbc-4bdf-a1d3-589f649548e9" providerId="ADAL" clId="{5C43D802-34CE-4557-90C9-D8497F73BD02}" dt="2025-11-20T20:08:34.255" v="511" actId="962"/>
          <ac:spMkLst>
            <pc:docMk/>
            <pc:sldMk cId="3213689516" sldId="262"/>
            <ac:spMk id="6" creationId="{4C4432C8-F40F-5CFF-754A-5AD4C22A8E1E}"/>
          </ac:spMkLst>
        </pc:spChg>
        <pc:picChg chg="mod">
          <ac:chgData name="DeSoto-Silva, Kendra" userId="717d2bf5-6fbc-4bdf-a1d3-589f649548e9" providerId="ADAL" clId="{5C43D802-34CE-4557-90C9-D8497F73BD02}" dt="2025-11-20T20:08:14.766" v="508" actId="962"/>
          <ac:picMkLst>
            <pc:docMk/>
            <pc:sldMk cId="3213689516" sldId="262"/>
            <ac:picMk id="4" creationId="{A8907976-7DAA-5A55-72B7-A3ADB1AB1D71}"/>
          </ac:picMkLst>
        </pc:picChg>
      </pc:sldChg>
      <pc:sldChg chg="addSp delSp modSp mod">
        <pc:chgData name="DeSoto-Silva, Kendra" userId="717d2bf5-6fbc-4bdf-a1d3-589f649548e9" providerId="ADAL" clId="{5C43D802-34CE-4557-90C9-D8497F73BD02}" dt="2025-11-20T19:55:25.674" v="349" actId="962"/>
        <pc:sldMkLst>
          <pc:docMk/>
          <pc:sldMk cId="1804278329" sldId="264"/>
        </pc:sldMkLst>
        <pc:spChg chg="mod ord">
          <ac:chgData name="DeSoto-Silva, Kendra" userId="717d2bf5-6fbc-4bdf-a1d3-589f649548e9" providerId="ADAL" clId="{5C43D802-34CE-4557-90C9-D8497F73BD02}" dt="2025-11-20T18:34:50.941" v="154" actId="962"/>
          <ac:spMkLst>
            <pc:docMk/>
            <pc:sldMk cId="1804278329" sldId="264"/>
            <ac:spMk id="5" creationId="{BE3D4CAD-AC60-49F1-74E7-168D5C11E324}"/>
          </ac:spMkLst>
        </pc:spChg>
        <pc:spChg chg="del mod">
          <ac:chgData name="DeSoto-Silva, Kendra" userId="717d2bf5-6fbc-4bdf-a1d3-589f649548e9" providerId="ADAL" clId="{5C43D802-34CE-4557-90C9-D8497F73BD02}" dt="2025-11-20T19:02:23.344" v="175" actId="478"/>
          <ac:spMkLst>
            <pc:docMk/>
            <pc:sldMk cId="1804278329" sldId="264"/>
            <ac:spMk id="6" creationId="{1CC0C24D-4551-B2C6-0F19-6BB16155D058}"/>
          </ac:spMkLst>
        </pc:spChg>
        <pc:spChg chg="add del mod ord">
          <ac:chgData name="DeSoto-Silva, Kendra" userId="717d2bf5-6fbc-4bdf-a1d3-589f649548e9" providerId="ADAL" clId="{5C43D802-34CE-4557-90C9-D8497F73BD02}" dt="2025-11-20T18:50:30.883" v="173"/>
          <ac:spMkLst>
            <pc:docMk/>
            <pc:sldMk cId="1804278329" sldId="264"/>
            <ac:spMk id="7" creationId="{596DF53B-740C-9220-65AC-2229D25CF886}"/>
          </ac:spMkLst>
        </pc:spChg>
        <pc:spChg chg="add del mod">
          <ac:chgData name="DeSoto-Silva, Kendra" userId="717d2bf5-6fbc-4bdf-a1d3-589f649548e9" providerId="ADAL" clId="{5C43D802-34CE-4557-90C9-D8497F73BD02}" dt="2025-11-20T19:03:29.123" v="183"/>
          <ac:spMkLst>
            <pc:docMk/>
            <pc:sldMk cId="1804278329" sldId="264"/>
            <ac:spMk id="9" creationId="{BB2123DD-DB16-1AFD-C213-14883E59D499}"/>
          </ac:spMkLst>
        </pc:spChg>
        <pc:graphicFrameChg chg="add del">
          <ac:chgData name="DeSoto-Silva, Kendra" userId="717d2bf5-6fbc-4bdf-a1d3-589f649548e9" providerId="ADAL" clId="{5C43D802-34CE-4557-90C9-D8497F73BD02}" dt="2025-11-20T18:35:29.911" v="163" actId="21"/>
          <ac:graphicFrameMkLst>
            <pc:docMk/>
            <pc:sldMk cId="1804278329" sldId="264"/>
            <ac:graphicFrameMk id="2" creationId="{AFCA6AFF-DAB6-81C4-2E64-4D64FBA62F4D}"/>
          </ac:graphicFrameMkLst>
        </pc:graphicFrameChg>
        <pc:graphicFrameChg chg="add del mod">
          <ac:chgData name="DeSoto-Silva, Kendra" userId="717d2bf5-6fbc-4bdf-a1d3-589f649548e9" providerId="ADAL" clId="{5C43D802-34CE-4557-90C9-D8497F73BD02}" dt="2025-11-20T19:03:25.681" v="181" actId="21"/>
          <ac:graphicFrameMkLst>
            <pc:docMk/>
            <pc:sldMk cId="1804278329" sldId="264"/>
            <ac:graphicFrameMk id="3" creationId="{AFCA6AFF-DAB6-81C4-2E64-4D64FBA62F4D}"/>
          </ac:graphicFrameMkLst>
        </pc:graphicFrameChg>
        <pc:graphicFrameChg chg="add mod">
          <ac:chgData name="DeSoto-Silva, Kendra" userId="717d2bf5-6fbc-4bdf-a1d3-589f649548e9" providerId="ADAL" clId="{5C43D802-34CE-4557-90C9-D8497F73BD02}" dt="2025-11-20T19:55:25.674" v="349" actId="962"/>
          <ac:graphicFrameMkLst>
            <pc:docMk/>
            <pc:sldMk cId="1804278329" sldId="264"/>
            <ac:graphicFrameMk id="10" creationId="{AFCA6AFF-DAB6-81C4-2E64-4D64FBA62F4D}"/>
          </ac:graphicFrameMkLst>
        </pc:graphicFrameChg>
        <pc:picChg chg="mod ord">
          <ac:chgData name="DeSoto-Silva, Kendra" userId="717d2bf5-6fbc-4bdf-a1d3-589f649548e9" providerId="ADAL" clId="{5C43D802-34CE-4557-90C9-D8497F73BD02}" dt="2025-11-20T19:08:15.917" v="246" actId="962"/>
          <ac:picMkLst>
            <pc:docMk/>
            <pc:sldMk cId="1804278329" sldId="264"/>
            <ac:picMk id="4" creationId="{B30F87F1-9E92-59AF-BCBB-EF5C9B512E98}"/>
          </ac:picMkLst>
        </pc:picChg>
      </pc:sldChg>
      <pc:sldChg chg="addSp delSp modSp del mod">
        <pc:chgData name="DeSoto-Silva, Kendra" userId="717d2bf5-6fbc-4bdf-a1d3-589f649548e9" providerId="ADAL" clId="{5C43D802-34CE-4557-90C9-D8497F73BD02}" dt="2025-11-20T20:02:58.400" v="393" actId="47"/>
        <pc:sldMkLst>
          <pc:docMk/>
          <pc:sldMk cId="2635798023" sldId="265"/>
        </pc:sldMkLst>
        <pc:spChg chg="mod ord">
          <ac:chgData name="DeSoto-Silva, Kendra" userId="717d2bf5-6fbc-4bdf-a1d3-589f649548e9" providerId="ADAL" clId="{5C43D802-34CE-4557-90C9-D8497F73BD02}" dt="2025-11-20T19:12:30.575" v="338" actId="14100"/>
          <ac:spMkLst>
            <pc:docMk/>
            <pc:sldMk cId="2635798023" sldId="265"/>
            <ac:spMk id="5" creationId="{F18C52D0-AB4A-233C-1ABD-8539E3A72B16}"/>
          </ac:spMkLst>
        </pc:spChg>
        <pc:spChg chg="del mod">
          <ac:chgData name="DeSoto-Silva, Kendra" userId="717d2bf5-6fbc-4bdf-a1d3-589f649548e9" providerId="ADAL" clId="{5C43D802-34CE-4557-90C9-D8497F73BD02}" dt="2025-11-20T19:57:23.950" v="351" actId="478"/>
          <ac:spMkLst>
            <pc:docMk/>
            <pc:sldMk cId="2635798023" sldId="265"/>
            <ac:spMk id="6" creationId="{DAB7EB2F-DCDD-7A1C-AAE8-975D06B336DE}"/>
          </ac:spMkLst>
        </pc:spChg>
        <pc:spChg chg="add mod ord">
          <ac:chgData name="DeSoto-Silva, Kendra" userId="717d2bf5-6fbc-4bdf-a1d3-589f649548e9" providerId="ADAL" clId="{5C43D802-34CE-4557-90C9-D8497F73BD02}" dt="2025-11-20T19:58:54.421" v="370" actId="20577"/>
          <ac:spMkLst>
            <pc:docMk/>
            <pc:sldMk cId="2635798023" sldId="265"/>
            <ac:spMk id="8" creationId="{BF3801C3-7160-69AB-3A79-20B5A83EF77B}"/>
          </ac:spMkLst>
        </pc:spChg>
        <pc:graphicFrameChg chg="mod">
          <ac:chgData name="DeSoto-Silva, Kendra" userId="717d2bf5-6fbc-4bdf-a1d3-589f649548e9" providerId="ADAL" clId="{5C43D802-34CE-4557-90C9-D8497F73BD02}" dt="2025-11-20T19:59:08.157" v="372" actId="14100"/>
          <ac:graphicFrameMkLst>
            <pc:docMk/>
            <pc:sldMk cId="2635798023" sldId="265"/>
            <ac:graphicFrameMk id="2" creationId="{A937D046-AE46-846F-5A21-0B8F4D68F6D5}"/>
          </ac:graphicFrameMkLst>
        </pc:graphicFrameChg>
        <pc:graphicFrameChg chg="mod">
          <ac:chgData name="DeSoto-Silva, Kendra" userId="717d2bf5-6fbc-4bdf-a1d3-589f649548e9" providerId="ADAL" clId="{5C43D802-34CE-4557-90C9-D8497F73BD02}" dt="2025-11-20T19:59:00.650" v="371"/>
          <ac:graphicFrameMkLst>
            <pc:docMk/>
            <pc:sldMk cId="2635798023" sldId="265"/>
            <ac:graphicFrameMk id="3" creationId="{0EE256D9-CB0E-D62C-119B-5A4C2E175B4C}"/>
          </ac:graphicFrameMkLst>
        </pc:graphicFrameChg>
        <pc:picChg chg="mod ord">
          <ac:chgData name="DeSoto-Silva, Kendra" userId="717d2bf5-6fbc-4bdf-a1d3-589f649548e9" providerId="ADAL" clId="{5C43D802-34CE-4557-90C9-D8497F73BD02}" dt="2025-11-20T19:10:24.513" v="294" actId="13244"/>
          <ac:picMkLst>
            <pc:docMk/>
            <pc:sldMk cId="2635798023" sldId="265"/>
            <ac:picMk id="4" creationId="{FA845712-8A2F-A7C1-876F-3223F7F8B0D2}"/>
          </ac:picMkLst>
        </pc:picChg>
      </pc:sldChg>
      <pc:sldChg chg="addSp delSp modSp mod">
        <pc:chgData name="DeSoto-Silva, Kendra" userId="717d2bf5-6fbc-4bdf-a1d3-589f649548e9" providerId="ADAL" clId="{5C43D802-34CE-4557-90C9-D8497F73BD02}" dt="2025-11-20T20:07:23.962" v="459" actId="962"/>
        <pc:sldMkLst>
          <pc:docMk/>
          <pc:sldMk cId="1727180180" sldId="294"/>
        </pc:sldMkLst>
        <pc:spChg chg="mod ord">
          <ac:chgData name="DeSoto-Silva, Kendra" userId="717d2bf5-6fbc-4bdf-a1d3-589f649548e9" providerId="ADAL" clId="{5C43D802-34CE-4557-90C9-D8497F73BD02}" dt="2025-11-20T20:03:50.786" v="398" actId="13244"/>
          <ac:spMkLst>
            <pc:docMk/>
            <pc:sldMk cId="1727180180" sldId="294"/>
            <ac:spMk id="5" creationId="{D1A87FBD-600D-0EE4-1335-959A946F2DE0}"/>
          </ac:spMkLst>
        </pc:spChg>
        <pc:spChg chg="del mod">
          <ac:chgData name="DeSoto-Silva, Kendra" userId="717d2bf5-6fbc-4bdf-a1d3-589f649548e9" providerId="ADAL" clId="{5C43D802-34CE-4557-90C9-D8497F73BD02}" dt="2025-11-20T20:04:33.894" v="448" actId="478"/>
          <ac:spMkLst>
            <pc:docMk/>
            <pc:sldMk cId="1727180180" sldId="294"/>
            <ac:spMk id="6" creationId="{E572227C-10D5-CF9B-6221-E6528F3E468C}"/>
          </ac:spMkLst>
        </pc:spChg>
        <pc:spChg chg="add del mod">
          <ac:chgData name="DeSoto-Silva, Kendra" userId="717d2bf5-6fbc-4bdf-a1d3-589f649548e9" providerId="ADAL" clId="{5C43D802-34CE-4557-90C9-D8497F73BD02}" dt="2025-11-20T20:04:48.045" v="454"/>
          <ac:spMkLst>
            <pc:docMk/>
            <pc:sldMk cId="1727180180" sldId="294"/>
            <ac:spMk id="8" creationId="{90478F92-FAD8-2195-F745-E18FDA77EE38}"/>
          </ac:spMkLst>
        </pc:spChg>
        <pc:graphicFrameChg chg="del mod">
          <ac:chgData name="DeSoto-Silva, Kendra" userId="717d2bf5-6fbc-4bdf-a1d3-589f649548e9" providerId="ADAL" clId="{5C43D802-34CE-4557-90C9-D8497F73BD02}" dt="2025-11-20T20:03:27.491" v="396" actId="478"/>
          <ac:graphicFrameMkLst>
            <pc:docMk/>
            <pc:sldMk cId="1727180180" sldId="294"/>
            <ac:graphicFrameMk id="2" creationId="{ACE56A89-A217-AA03-C382-33DBBD9465B9}"/>
          </ac:graphicFrameMkLst>
        </pc:graphicFrameChg>
        <pc:graphicFrameChg chg="del">
          <ac:chgData name="DeSoto-Silva, Kendra" userId="717d2bf5-6fbc-4bdf-a1d3-589f649548e9" providerId="ADAL" clId="{5C43D802-34CE-4557-90C9-D8497F73BD02}" dt="2025-11-20T20:04:42.941" v="451" actId="21"/>
          <ac:graphicFrameMkLst>
            <pc:docMk/>
            <pc:sldMk cId="1727180180" sldId="294"/>
            <ac:graphicFrameMk id="3" creationId="{66058C8E-5AF9-FCAB-6F97-752EDF6AE65D}"/>
          </ac:graphicFrameMkLst>
        </pc:graphicFrameChg>
        <pc:graphicFrameChg chg="add mod">
          <ac:chgData name="DeSoto-Silva, Kendra" userId="717d2bf5-6fbc-4bdf-a1d3-589f649548e9" providerId="ADAL" clId="{5C43D802-34CE-4557-90C9-D8497F73BD02}" dt="2025-11-20T20:07:23.962" v="459" actId="962"/>
          <ac:graphicFrameMkLst>
            <pc:docMk/>
            <pc:sldMk cId="1727180180" sldId="294"/>
            <ac:graphicFrameMk id="9" creationId="{66058C8E-5AF9-FCAB-6F97-752EDF6AE65D}"/>
          </ac:graphicFrameMkLst>
        </pc:graphicFrameChg>
        <pc:picChg chg="mod ord">
          <ac:chgData name="DeSoto-Silva, Kendra" userId="717d2bf5-6fbc-4bdf-a1d3-589f649548e9" providerId="ADAL" clId="{5C43D802-34CE-4557-90C9-D8497F73BD02}" dt="2025-11-20T20:04:05.696" v="446" actId="962"/>
          <ac:picMkLst>
            <pc:docMk/>
            <pc:sldMk cId="1727180180" sldId="294"/>
            <ac:picMk id="4" creationId="{54B2232C-E51B-C7AC-AFED-30C40CC57660}"/>
          </ac:picMkLst>
        </pc:picChg>
      </pc:sldChg>
      <pc:sldChg chg="modSp mod modNotesTx">
        <pc:chgData name="DeSoto-Silva, Kendra" userId="717d2bf5-6fbc-4bdf-a1d3-589f649548e9" providerId="ADAL" clId="{5C43D802-34CE-4557-90C9-D8497F73BD02}" dt="2025-11-20T19:09:45.507" v="252" actId="6549"/>
        <pc:sldMkLst>
          <pc:docMk/>
          <pc:sldMk cId="1968872168" sldId="298"/>
        </pc:sldMkLst>
        <pc:spChg chg="mod ord">
          <ac:chgData name="DeSoto-Silva, Kendra" userId="717d2bf5-6fbc-4bdf-a1d3-589f649548e9" providerId="ADAL" clId="{5C43D802-34CE-4557-90C9-D8497F73BD02}" dt="2025-11-20T18:04:22.314" v="138" actId="962"/>
          <ac:spMkLst>
            <pc:docMk/>
            <pc:sldMk cId="1968872168" sldId="298"/>
            <ac:spMk id="5" creationId="{30D78188-3C33-B4E9-C6F2-B67113BCE876}"/>
          </ac:spMkLst>
        </pc:spChg>
        <pc:graphicFrameChg chg="mod">
          <ac:chgData name="DeSoto-Silva, Kendra" userId="717d2bf5-6fbc-4bdf-a1d3-589f649548e9" providerId="ADAL" clId="{5C43D802-34CE-4557-90C9-D8497F73BD02}" dt="2025-11-20T18:10:33.072" v="144" actId="962"/>
          <ac:graphicFrameMkLst>
            <pc:docMk/>
            <pc:sldMk cId="1968872168" sldId="298"/>
            <ac:graphicFrameMk id="8" creationId="{6FBE373E-C7A1-8642-7DB6-882CE7C85EDE}"/>
          </ac:graphicFrameMkLst>
        </pc:graphicFrameChg>
        <pc:picChg chg="mod ord">
          <ac:chgData name="DeSoto-Silva, Kendra" userId="717d2bf5-6fbc-4bdf-a1d3-589f649548e9" providerId="ADAL" clId="{5C43D802-34CE-4557-90C9-D8497F73BD02}" dt="2025-11-20T18:04:28.560" v="139" actId="962"/>
          <ac:picMkLst>
            <pc:docMk/>
            <pc:sldMk cId="1968872168" sldId="298"/>
            <ac:picMk id="4" creationId="{4565BBDA-4050-3D9F-4106-BC7E57ACDA1B}"/>
          </ac:picMkLst>
        </pc:picChg>
      </pc:sldChg>
      <pc:sldChg chg="modSp mod">
        <pc:chgData name="DeSoto-Silva, Kendra" userId="717d2bf5-6fbc-4bdf-a1d3-589f649548e9" providerId="ADAL" clId="{5C43D802-34CE-4557-90C9-D8497F73BD02}" dt="2025-11-20T19:10:41.233" v="332" actId="962"/>
        <pc:sldMkLst>
          <pc:docMk/>
          <pc:sldMk cId="244531467" sldId="299"/>
        </pc:sldMkLst>
        <pc:spChg chg="mod ord">
          <ac:chgData name="DeSoto-Silva, Kendra" userId="717d2bf5-6fbc-4bdf-a1d3-589f649548e9" providerId="ADAL" clId="{5C43D802-34CE-4557-90C9-D8497F73BD02}" dt="2025-11-20T18:11:04.011" v="146" actId="962"/>
          <ac:spMkLst>
            <pc:docMk/>
            <pc:sldMk cId="244531467" sldId="299"/>
            <ac:spMk id="5" creationId="{73BE890C-271F-C559-CC4E-3678860BBC06}"/>
          </ac:spMkLst>
        </pc:spChg>
        <pc:graphicFrameChg chg="mod">
          <ac:chgData name="DeSoto-Silva, Kendra" userId="717d2bf5-6fbc-4bdf-a1d3-589f649548e9" providerId="ADAL" clId="{5C43D802-34CE-4557-90C9-D8497F73BD02}" dt="2025-11-20T18:19:42.687" v="152" actId="962"/>
          <ac:graphicFrameMkLst>
            <pc:docMk/>
            <pc:sldMk cId="244531467" sldId="299"/>
            <ac:graphicFrameMk id="8" creationId="{BAFE6885-E01D-04B3-AEAD-10F0B21A96D3}"/>
          </ac:graphicFrameMkLst>
        </pc:graphicFrameChg>
        <pc:picChg chg="mod ord">
          <ac:chgData name="DeSoto-Silva, Kendra" userId="717d2bf5-6fbc-4bdf-a1d3-589f649548e9" providerId="ADAL" clId="{5C43D802-34CE-4557-90C9-D8497F73BD02}" dt="2025-11-20T19:10:41.233" v="332" actId="962"/>
          <ac:picMkLst>
            <pc:docMk/>
            <pc:sldMk cId="244531467" sldId="299"/>
            <ac:picMk id="4" creationId="{7AC9E569-0545-857C-9F63-581AA8244D99}"/>
          </ac:picMkLst>
        </pc:picChg>
      </pc:sldChg>
      <pc:sldChg chg="addSp delSp modSp new mod">
        <pc:chgData name="DeSoto-Silva, Kendra" userId="717d2bf5-6fbc-4bdf-a1d3-589f649548e9" providerId="ADAL" clId="{5C43D802-34CE-4557-90C9-D8497F73BD02}" dt="2025-11-20T18:03:44.755" v="97" actId="962"/>
        <pc:sldMkLst>
          <pc:docMk/>
          <pc:sldMk cId="2570338234" sldId="300"/>
        </pc:sldMkLst>
        <pc:spChg chg="mod ord">
          <ac:chgData name="DeSoto-Silva, Kendra" userId="717d2bf5-6fbc-4bdf-a1d3-589f649548e9" providerId="ADAL" clId="{5C43D802-34CE-4557-90C9-D8497F73BD02}" dt="2025-11-20T18:03:41.211" v="96" actId="962"/>
          <ac:spMkLst>
            <pc:docMk/>
            <pc:sldMk cId="2570338234" sldId="300"/>
            <ac:spMk id="2" creationId="{90F10AE7-B52F-D6B6-F87F-0FF3538824BA}"/>
          </ac:spMkLst>
        </pc:spChg>
        <pc:spChg chg="del mod">
          <ac:chgData name="DeSoto-Silva, Kendra" userId="717d2bf5-6fbc-4bdf-a1d3-589f649548e9" providerId="ADAL" clId="{5C43D802-34CE-4557-90C9-D8497F73BD02}" dt="2025-11-20T17:59:48.620" v="77" actId="478"/>
          <ac:spMkLst>
            <pc:docMk/>
            <pc:sldMk cId="2570338234" sldId="300"/>
            <ac:spMk id="3" creationId="{C103E6EF-0646-E6B6-B0F7-17082F98472D}"/>
          </ac:spMkLst>
        </pc:spChg>
        <pc:picChg chg="add mod">
          <ac:chgData name="DeSoto-Silva, Kendra" userId="717d2bf5-6fbc-4bdf-a1d3-589f649548e9" providerId="ADAL" clId="{5C43D802-34CE-4557-90C9-D8497F73BD02}" dt="2025-11-20T18:03:44.755" v="97" actId="962"/>
          <ac:picMkLst>
            <pc:docMk/>
            <pc:sldMk cId="2570338234" sldId="300"/>
            <ac:picMk id="4" creationId="{6B25257A-B4C5-6379-5A64-5A84F97631EE}"/>
          </ac:picMkLst>
        </pc:picChg>
      </pc:sldChg>
      <pc:sldChg chg="new del">
        <pc:chgData name="DeSoto-Silva, Kendra" userId="717d2bf5-6fbc-4bdf-a1d3-589f649548e9" providerId="ADAL" clId="{5C43D802-34CE-4557-90C9-D8497F73BD02}" dt="2025-11-20T19:09:32.511" v="251" actId="47"/>
        <pc:sldMkLst>
          <pc:docMk/>
          <pc:sldMk cId="1845600581" sldId="301"/>
        </pc:sldMkLst>
      </pc:sldChg>
      <pc:sldChg chg="new del ord">
        <pc:chgData name="DeSoto-Silva, Kendra" userId="717d2bf5-6fbc-4bdf-a1d3-589f649548e9" providerId="ADAL" clId="{5C43D802-34CE-4557-90C9-D8497F73BD02}" dt="2025-11-20T20:11:34.516" v="517" actId="47"/>
        <pc:sldMkLst>
          <pc:docMk/>
          <pc:sldMk cId="3125939762" sldId="301"/>
        </pc:sldMkLst>
      </pc:sldChg>
      <pc:sldChg chg="addSp delSp modSp add mod">
        <pc:chgData name="DeSoto-Silva, Kendra" userId="717d2bf5-6fbc-4bdf-a1d3-589f649548e9" providerId="ADAL" clId="{5C43D802-34CE-4557-90C9-D8497F73BD02}" dt="2025-11-20T20:16:14.377" v="525" actId="962"/>
        <pc:sldMkLst>
          <pc:docMk/>
          <pc:sldMk cId="1443694852" sldId="302"/>
        </pc:sldMkLst>
        <pc:spChg chg="del mod">
          <ac:chgData name="DeSoto-Silva, Kendra" userId="717d2bf5-6fbc-4bdf-a1d3-589f649548e9" providerId="ADAL" clId="{5C43D802-34CE-4557-90C9-D8497F73BD02}" dt="2025-11-20T20:01:09.560" v="380"/>
          <ac:spMkLst>
            <pc:docMk/>
            <pc:sldMk cId="1443694852" sldId="302"/>
            <ac:spMk id="8" creationId="{5AF7D415-ABE7-FDF3-E7BA-6A15C8E348E1}"/>
          </ac:spMkLst>
        </pc:spChg>
        <pc:graphicFrameChg chg="del">
          <ac:chgData name="DeSoto-Silva, Kendra" userId="717d2bf5-6fbc-4bdf-a1d3-589f649548e9" providerId="ADAL" clId="{5C43D802-34CE-4557-90C9-D8497F73BD02}" dt="2025-11-20T20:10:51.955" v="514" actId="478"/>
          <ac:graphicFrameMkLst>
            <pc:docMk/>
            <pc:sldMk cId="1443694852" sldId="302"/>
            <ac:graphicFrameMk id="2" creationId="{E4CAB870-789B-AF87-F9F9-F4981CA78855}"/>
          </ac:graphicFrameMkLst>
        </pc:graphicFrameChg>
        <pc:graphicFrameChg chg="del">
          <ac:chgData name="DeSoto-Silva, Kendra" userId="717d2bf5-6fbc-4bdf-a1d3-589f649548e9" providerId="ADAL" clId="{5C43D802-34CE-4557-90C9-D8497F73BD02}" dt="2025-11-20T20:00:51.839" v="374" actId="21"/>
          <ac:graphicFrameMkLst>
            <pc:docMk/>
            <pc:sldMk cId="1443694852" sldId="302"/>
            <ac:graphicFrameMk id="3" creationId="{B2CEBA88-DE0A-0C68-9246-4A43C1A0731D}"/>
          </ac:graphicFrameMkLst>
        </pc:graphicFrameChg>
        <pc:graphicFrameChg chg="add mod">
          <ac:chgData name="DeSoto-Silva, Kendra" userId="717d2bf5-6fbc-4bdf-a1d3-589f649548e9" providerId="ADAL" clId="{5C43D802-34CE-4557-90C9-D8497F73BD02}" dt="2025-11-20T20:00:55.034" v="375"/>
          <ac:graphicFrameMkLst>
            <pc:docMk/>
            <pc:sldMk cId="1443694852" sldId="302"/>
            <ac:graphicFrameMk id="6" creationId="{B2CEBA88-DE0A-0C68-9246-4A43C1A0731D}"/>
          </ac:graphicFrameMkLst>
        </pc:graphicFrameChg>
        <pc:graphicFrameChg chg="add mod modGraphic">
          <ac:chgData name="DeSoto-Silva, Kendra" userId="717d2bf5-6fbc-4bdf-a1d3-589f649548e9" providerId="ADAL" clId="{5C43D802-34CE-4557-90C9-D8497F73BD02}" dt="2025-11-20T20:15:51.840" v="524" actId="962"/>
          <ac:graphicFrameMkLst>
            <pc:docMk/>
            <pc:sldMk cId="1443694852" sldId="302"/>
            <ac:graphicFrameMk id="7" creationId="{DD706DF9-9905-824C-7475-99A406138F58}"/>
          </ac:graphicFrameMkLst>
        </pc:graphicFrameChg>
        <pc:cxnChg chg="add mod ord">
          <ac:chgData name="DeSoto-Silva, Kendra" userId="717d2bf5-6fbc-4bdf-a1d3-589f649548e9" providerId="ADAL" clId="{5C43D802-34CE-4557-90C9-D8497F73BD02}" dt="2025-11-20T20:16:14.377" v="525" actId="962"/>
          <ac:cxnSpMkLst>
            <pc:docMk/>
            <pc:sldMk cId="1443694852" sldId="302"/>
            <ac:cxnSpMk id="10" creationId="{F4FAD18F-7D4F-8A26-6731-1CE814C7ED3F}"/>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552F59-DECC-4B05-9CC6-815DAB3D2F3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72C5A3E-B23F-4005-AA7E-878CA4451196}">
      <dgm:prSet phldrT="[Text]" custT="1"/>
      <dgm:spPr/>
      <dgm:t>
        <a:bodyPr/>
        <a:lstStyle/>
        <a:p>
          <a:r>
            <a:rPr lang="en-US" sz="3600" dirty="0"/>
            <a:t>2026 I Street </a:t>
          </a:r>
        </a:p>
      </dgm:t>
      <dgm:extLst>
        <a:ext uri="{E40237B7-FDA0-4F09-8148-C483321AD2D9}">
          <dgm14:cNvPr xmlns:dgm14="http://schemas.microsoft.com/office/drawing/2010/diagram" id="0" name="" descr="Two affordable housing properties. 2026 I Street: 12 studio and one-bedroom units for households at 0–50% Area Median Income, with a 50-year affordability period. 306 10th Street: 40 one-bedroom units at 60% AMI with a veteran’s preference, also with a 50-year affordability period."/>
        </a:ext>
      </dgm:extLst>
    </dgm:pt>
    <dgm:pt modelId="{5E9FEDE4-2CB7-44B9-9405-1EA530F3AAA1}" type="parTrans" cxnId="{FF44D866-7C64-4C0E-BB38-365333569CE5}">
      <dgm:prSet/>
      <dgm:spPr/>
      <dgm:t>
        <a:bodyPr/>
        <a:lstStyle/>
        <a:p>
          <a:endParaRPr lang="en-US"/>
        </a:p>
      </dgm:t>
    </dgm:pt>
    <dgm:pt modelId="{B54D6397-B02C-44BA-8F6F-D62B22BCFFCC}" type="sibTrans" cxnId="{FF44D866-7C64-4C0E-BB38-365333569CE5}">
      <dgm:prSet/>
      <dgm:spPr/>
      <dgm:t>
        <a:bodyPr/>
        <a:lstStyle/>
        <a:p>
          <a:endParaRPr lang="en-US"/>
        </a:p>
      </dgm:t>
    </dgm:pt>
    <dgm:pt modelId="{CBDD9E6A-7163-4814-8A97-C07D58F97519}">
      <dgm:prSet custT="1"/>
      <dgm:spPr/>
      <dgm:t>
        <a:bodyPr/>
        <a:lstStyle/>
        <a:p>
          <a:r>
            <a:rPr lang="en-US" sz="3200" dirty="0"/>
            <a:t>12 Studio and One-bedroom</a:t>
          </a:r>
        </a:p>
      </dgm:t>
      <dgm:extLst>
        <a:ext uri="{E40237B7-FDA0-4F09-8148-C483321AD2D9}">
          <dgm14:cNvPr xmlns:dgm14="http://schemas.microsoft.com/office/drawing/2010/diagram" id="0" name="" descr="Two affordable housing properties. 2026 I Street: 12 studio and one-bedroom units for households at 0–50% Area Median Income, with a 50-year affordability period. 306 10th Street: 40 one-bedroom units at 60% AMI with a veteran’s preference, also with a 50-year affordability period."/>
        </a:ext>
      </dgm:extLst>
    </dgm:pt>
    <dgm:pt modelId="{AE81EB10-7812-497E-9B01-762737A0B9A7}" type="parTrans" cxnId="{C78EBE09-0EA1-4BB1-8A83-0CB682222D92}">
      <dgm:prSet/>
      <dgm:spPr/>
      <dgm:t>
        <a:bodyPr/>
        <a:lstStyle/>
        <a:p>
          <a:endParaRPr lang="en-US"/>
        </a:p>
      </dgm:t>
    </dgm:pt>
    <dgm:pt modelId="{2A119E40-1139-4CD8-8BB9-257A25780EC9}" type="sibTrans" cxnId="{C78EBE09-0EA1-4BB1-8A83-0CB682222D92}">
      <dgm:prSet/>
      <dgm:spPr/>
      <dgm:t>
        <a:bodyPr/>
        <a:lstStyle/>
        <a:p>
          <a:endParaRPr lang="en-US"/>
        </a:p>
      </dgm:t>
    </dgm:pt>
    <dgm:pt modelId="{B6A8AF48-C08C-4BB5-B634-DEB048F9763D}">
      <dgm:prSet custT="1"/>
      <dgm:spPr/>
      <dgm:t>
        <a:bodyPr/>
        <a:lstStyle/>
        <a:p>
          <a:r>
            <a:rPr lang="en-US" sz="3200" dirty="0"/>
            <a:t>Area Median Income 0 – 50% AMI</a:t>
          </a:r>
        </a:p>
      </dgm:t>
      <dgm:extLst>
        <a:ext uri="{E40237B7-FDA0-4F09-8148-C483321AD2D9}">
          <dgm14:cNvPr xmlns:dgm14="http://schemas.microsoft.com/office/drawing/2010/diagram" id="0" name="" descr="Two affordable housing properties. 2026 I Street: 12 studio and one-bedroom units for households at 0–50% Area Median Income, with a 50-year affordability period. 306 10th Street: 40 one-bedroom units at 60% AMI with a veteran’s preference, also with a 50-year affordability period."/>
        </a:ext>
      </dgm:extLst>
    </dgm:pt>
    <dgm:pt modelId="{73CE87D4-4DF0-49CA-A85B-785FB05B03F4}" type="parTrans" cxnId="{9570F28F-00A1-4652-8537-BE889CEEE859}">
      <dgm:prSet/>
      <dgm:spPr/>
      <dgm:t>
        <a:bodyPr/>
        <a:lstStyle/>
        <a:p>
          <a:endParaRPr lang="en-US"/>
        </a:p>
      </dgm:t>
    </dgm:pt>
    <dgm:pt modelId="{06FAE8B1-AFF2-4ED2-8DFC-E1A44E3B50DB}" type="sibTrans" cxnId="{9570F28F-00A1-4652-8537-BE889CEEE859}">
      <dgm:prSet/>
      <dgm:spPr/>
      <dgm:t>
        <a:bodyPr/>
        <a:lstStyle/>
        <a:p>
          <a:endParaRPr lang="en-US"/>
        </a:p>
      </dgm:t>
    </dgm:pt>
    <dgm:pt modelId="{085222FF-20EE-4E87-9F44-525693AD46C7}">
      <dgm:prSet custT="1"/>
      <dgm:spPr/>
      <dgm:t>
        <a:bodyPr/>
        <a:lstStyle/>
        <a:p>
          <a:r>
            <a:rPr lang="en-US" sz="3200" dirty="0"/>
            <a:t>Affordability Period 50-years</a:t>
          </a:r>
        </a:p>
      </dgm:t>
      <dgm:extLst>
        <a:ext uri="{E40237B7-FDA0-4F09-8148-C483321AD2D9}">
          <dgm14:cNvPr xmlns:dgm14="http://schemas.microsoft.com/office/drawing/2010/diagram" id="0" name="" descr="Two affordable housing properties. 2026 I Street: 12 studio and one-bedroom units for households at 0–50% Area Median Income, with a 50-year affordability period. 306 10th Street: 40 one-bedroom units at 60% AMI with a veteran’s preference, also with a 50-year affordability period."/>
        </a:ext>
      </dgm:extLst>
    </dgm:pt>
    <dgm:pt modelId="{C0671015-1D5C-433C-9A27-8DF51A419938}" type="parTrans" cxnId="{C36690C4-35EE-4859-89A2-7B90DF9B2A91}">
      <dgm:prSet/>
      <dgm:spPr/>
      <dgm:t>
        <a:bodyPr/>
        <a:lstStyle/>
        <a:p>
          <a:endParaRPr lang="en-US"/>
        </a:p>
      </dgm:t>
    </dgm:pt>
    <dgm:pt modelId="{26431E95-7781-46F5-AA20-8566FA244745}" type="sibTrans" cxnId="{C36690C4-35EE-4859-89A2-7B90DF9B2A91}">
      <dgm:prSet/>
      <dgm:spPr/>
      <dgm:t>
        <a:bodyPr/>
        <a:lstStyle/>
        <a:p>
          <a:endParaRPr lang="en-US"/>
        </a:p>
      </dgm:t>
    </dgm:pt>
    <dgm:pt modelId="{2575179E-E99C-4B6B-B053-FE3ECE42E2C3}">
      <dgm:prSet custT="1"/>
      <dgm:spPr/>
      <dgm:t>
        <a:bodyPr/>
        <a:lstStyle/>
        <a:p>
          <a:r>
            <a:rPr lang="en-US" sz="3600" dirty="0"/>
            <a:t>306 10th Street</a:t>
          </a:r>
        </a:p>
      </dgm:t>
      <dgm:extLst>
        <a:ext uri="{E40237B7-FDA0-4F09-8148-C483321AD2D9}">
          <dgm14:cNvPr xmlns:dgm14="http://schemas.microsoft.com/office/drawing/2010/diagram" id="0" name="" descr="Two affordable housing properties. 2026 I Street: 12 studio and one-bedroom units for households at 0–50% Area Median Income, with a 50-year affordability period. 306 10th Street: 40 one-bedroom units at 60% AMI with a veteran’s preference, also with a 50-year affordability period."/>
        </a:ext>
      </dgm:extLst>
    </dgm:pt>
    <dgm:pt modelId="{A4EEB21B-7037-4AB3-AEE6-D63CFDCB5413}" type="parTrans" cxnId="{94B72C72-974C-42DA-A07C-067CF0AD31B6}">
      <dgm:prSet/>
      <dgm:spPr/>
      <dgm:t>
        <a:bodyPr/>
        <a:lstStyle/>
        <a:p>
          <a:endParaRPr lang="en-US"/>
        </a:p>
      </dgm:t>
    </dgm:pt>
    <dgm:pt modelId="{DEB4B90E-7448-49CE-889B-1DEEB1AB1A45}" type="sibTrans" cxnId="{94B72C72-974C-42DA-A07C-067CF0AD31B6}">
      <dgm:prSet/>
      <dgm:spPr/>
      <dgm:t>
        <a:bodyPr/>
        <a:lstStyle/>
        <a:p>
          <a:endParaRPr lang="en-US"/>
        </a:p>
      </dgm:t>
    </dgm:pt>
    <dgm:pt modelId="{56F39745-28D5-43A6-8A66-ACE954F18418}">
      <dgm:prSet custT="1"/>
      <dgm:spPr/>
      <dgm:t>
        <a:bodyPr/>
        <a:lstStyle/>
        <a:p>
          <a:r>
            <a:rPr lang="en-US" sz="3200" dirty="0"/>
            <a:t>Number of Units 40 One-bedroom</a:t>
          </a:r>
        </a:p>
      </dgm:t>
      <dgm:extLst>
        <a:ext uri="{E40237B7-FDA0-4F09-8148-C483321AD2D9}">
          <dgm14:cNvPr xmlns:dgm14="http://schemas.microsoft.com/office/drawing/2010/diagram" id="0" name="" descr="Two affordable housing properties. 2026 I Street: 12 studio and one-bedroom units for households at 0–50% Area Median Income, with a 50-year affordability period. 306 10th Street: 40 one-bedroom units at 60% AMI with a veteran’s preference, also with a 50-year affordability period."/>
        </a:ext>
      </dgm:extLst>
    </dgm:pt>
    <dgm:pt modelId="{2785195D-7AAE-4691-8A02-CF0D9D98A84B}" type="parTrans" cxnId="{FAE31F42-13A9-453C-8369-7F5C0E62A131}">
      <dgm:prSet/>
      <dgm:spPr/>
      <dgm:t>
        <a:bodyPr/>
        <a:lstStyle/>
        <a:p>
          <a:endParaRPr lang="en-US"/>
        </a:p>
      </dgm:t>
    </dgm:pt>
    <dgm:pt modelId="{C1D6B3C9-9987-4384-8F8E-682BA9E18824}" type="sibTrans" cxnId="{FAE31F42-13A9-453C-8369-7F5C0E62A131}">
      <dgm:prSet/>
      <dgm:spPr/>
      <dgm:t>
        <a:bodyPr/>
        <a:lstStyle/>
        <a:p>
          <a:endParaRPr lang="en-US"/>
        </a:p>
      </dgm:t>
    </dgm:pt>
    <dgm:pt modelId="{1D2F817C-4323-4AF9-9488-5ECAEFD85F6B}">
      <dgm:prSet custT="1"/>
      <dgm:spPr/>
      <dgm:t>
        <a:bodyPr/>
        <a:lstStyle/>
        <a:p>
          <a:r>
            <a:rPr lang="en-US" sz="3200" dirty="0"/>
            <a:t>60% AMI: Veteran’s Preference</a:t>
          </a:r>
        </a:p>
      </dgm:t>
      <dgm:extLst>
        <a:ext uri="{E40237B7-FDA0-4F09-8148-C483321AD2D9}">
          <dgm14:cNvPr xmlns:dgm14="http://schemas.microsoft.com/office/drawing/2010/diagram" id="0" name="" descr="Two affordable housing properties. 2026 I Street: 12 studio and one-bedroom units for households at 0–50% Area Median Income, with a 50-year affordability period. 306 10th Street: 40 one-bedroom units at 60% AMI with a veteran’s preference, also with a 50-year affordability period."/>
        </a:ext>
      </dgm:extLst>
    </dgm:pt>
    <dgm:pt modelId="{79503B00-B276-4A57-8279-4EB12C889B61}" type="parTrans" cxnId="{4D1C6B25-7698-4034-94EB-60CB327AB829}">
      <dgm:prSet/>
      <dgm:spPr/>
      <dgm:t>
        <a:bodyPr/>
        <a:lstStyle/>
        <a:p>
          <a:endParaRPr lang="en-US"/>
        </a:p>
      </dgm:t>
    </dgm:pt>
    <dgm:pt modelId="{603B3DBD-BE9D-4A5F-B3E8-C96F3AADF6E2}" type="sibTrans" cxnId="{4D1C6B25-7698-4034-94EB-60CB327AB829}">
      <dgm:prSet/>
      <dgm:spPr/>
      <dgm:t>
        <a:bodyPr/>
        <a:lstStyle/>
        <a:p>
          <a:endParaRPr lang="en-US"/>
        </a:p>
      </dgm:t>
    </dgm:pt>
    <dgm:pt modelId="{26A4AD39-6383-47EC-989C-500DA7E04549}">
      <dgm:prSet custT="1"/>
      <dgm:spPr/>
      <dgm:t>
        <a:bodyPr/>
        <a:lstStyle/>
        <a:p>
          <a:r>
            <a:rPr lang="en-US" sz="3200" dirty="0"/>
            <a:t>Affordability Period 50-years</a:t>
          </a:r>
        </a:p>
      </dgm:t>
      <dgm:extLst>
        <a:ext uri="{E40237B7-FDA0-4F09-8148-C483321AD2D9}">
          <dgm14:cNvPr xmlns:dgm14="http://schemas.microsoft.com/office/drawing/2010/diagram" id="0" name="" descr="Two affordable housing properties. 2026 I Street: 12 studio and one-bedroom units for households at 0–50% Area Median Income, with a 50-year affordability period. 306 10th Street: 40 one-bedroom units at 60% AMI with a veteran’s preference, also with a 50-year affordability period."/>
        </a:ext>
      </dgm:extLst>
    </dgm:pt>
    <dgm:pt modelId="{4E9C0E16-F9B7-44C5-9B70-17687D6D8379}" type="parTrans" cxnId="{1CA787D0-7786-4060-BCCD-E75C874DF0C3}">
      <dgm:prSet/>
      <dgm:spPr/>
      <dgm:t>
        <a:bodyPr/>
        <a:lstStyle/>
        <a:p>
          <a:endParaRPr lang="en-US"/>
        </a:p>
      </dgm:t>
    </dgm:pt>
    <dgm:pt modelId="{56C3797F-B032-48F8-BCB9-5A0CAC9E7115}" type="sibTrans" cxnId="{1CA787D0-7786-4060-BCCD-E75C874DF0C3}">
      <dgm:prSet/>
      <dgm:spPr/>
      <dgm:t>
        <a:bodyPr/>
        <a:lstStyle/>
        <a:p>
          <a:endParaRPr lang="en-US"/>
        </a:p>
      </dgm:t>
    </dgm:pt>
    <dgm:pt modelId="{F8F06067-E8D3-4F09-810F-B3AE8315B7DA}" type="pres">
      <dgm:prSet presAssocID="{37552F59-DECC-4B05-9CC6-815DAB3D2F3E}" presName="vert0" presStyleCnt="0">
        <dgm:presLayoutVars>
          <dgm:dir/>
          <dgm:animOne val="branch"/>
          <dgm:animLvl val="lvl"/>
        </dgm:presLayoutVars>
      </dgm:prSet>
      <dgm:spPr/>
    </dgm:pt>
    <dgm:pt modelId="{E3E59A01-06C3-4D0C-BA94-84E1343711F3}" type="pres">
      <dgm:prSet presAssocID="{672C5A3E-B23F-4005-AA7E-878CA4451196}" presName="thickLine" presStyleLbl="alignNode1" presStyleIdx="0" presStyleCnt="2"/>
      <dgm:spPr/>
    </dgm:pt>
    <dgm:pt modelId="{7060463C-B8BB-4BCF-AD3E-F9404A1EB73F}" type="pres">
      <dgm:prSet presAssocID="{672C5A3E-B23F-4005-AA7E-878CA4451196}" presName="horz1" presStyleCnt="0"/>
      <dgm:spPr/>
    </dgm:pt>
    <dgm:pt modelId="{FAC8DAB8-62C2-4B15-97CB-83AE25FBDB9E}" type="pres">
      <dgm:prSet presAssocID="{672C5A3E-B23F-4005-AA7E-878CA4451196}" presName="tx1" presStyleLbl="revTx" presStyleIdx="0" presStyleCnt="8" custScaleX="170719"/>
      <dgm:spPr/>
    </dgm:pt>
    <dgm:pt modelId="{0EA383A2-5B85-462D-B852-3FCAC0D9EB13}" type="pres">
      <dgm:prSet presAssocID="{672C5A3E-B23F-4005-AA7E-878CA4451196}" presName="vert1" presStyleCnt="0"/>
      <dgm:spPr/>
    </dgm:pt>
    <dgm:pt modelId="{962A2E48-F567-4018-B215-AA89BF52F3B0}" type="pres">
      <dgm:prSet presAssocID="{CBDD9E6A-7163-4814-8A97-C07D58F97519}" presName="vertSpace2a" presStyleCnt="0"/>
      <dgm:spPr/>
    </dgm:pt>
    <dgm:pt modelId="{2F70D2D5-8EAD-43E7-81AF-CDDA53364A57}" type="pres">
      <dgm:prSet presAssocID="{CBDD9E6A-7163-4814-8A97-C07D58F97519}" presName="horz2" presStyleCnt="0"/>
      <dgm:spPr/>
    </dgm:pt>
    <dgm:pt modelId="{B9AE3878-46A3-4577-9D91-5781366F8892}" type="pres">
      <dgm:prSet presAssocID="{CBDD9E6A-7163-4814-8A97-C07D58F97519}" presName="horzSpace2" presStyleCnt="0"/>
      <dgm:spPr/>
    </dgm:pt>
    <dgm:pt modelId="{1B68007A-2703-407F-A85B-23C01C830D40}" type="pres">
      <dgm:prSet presAssocID="{CBDD9E6A-7163-4814-8A97-C07D58F97519}" presName="tx2" presStyleLbl="revTx" presStyleIdx="1" presStyleCnt="8"/>
      <dgm:spPr/>
    </dgm:pt>
    <dgm:pt modelId="{6A5EA489-8979-4EF8-8465-B9B80B3A2441}" type="pres">
      <dgm:prSet presAssocID="{CBDD9E6A-7163-4814-8A97-C07D58F97519}" presName="vert2" presStyleCnt="0"/>
      <dgm:spPr/>
    </dgm:pt>
    <dgm:pt modelId="{10F1CF9D-3804-48E4-BA2D-2FDDC4514200}" type="pres">
      <dgm:prSet presAssocID="{CBDD9E6A-7163-4814-8A97-C07D58F97519}" presName="thinLine2b" presStyleLbl="callout" presStyleIdx="0" presStyleCnt="6"/>
      <dgm:spPr/>
    </dgm:pt>
    <dgm:pt modelId="{CB00D78A-6B84-4E6A-9C41-AE5AD31FC1BE}" type="pres">
      <dgm:prSet presAssocID="{CBDD9E6A-7163-4814-8A97-C07D58F97519}" presName="vertSpace2b" presStyleCnt="0"/>
      <dgm:spPr/>
    </dgm:pt>
    <dgm:pt modelId="{2FF069A2-75F1-46FF-8541-48354CAD4173}" type="pres">
      <dgm:prSet presAssocID="{B6A8AF48-C08C-4BB5-B634-DEB048F9763D}" presName="horz2" presStyleCnt="0"/>
      <dgm:spPr/>
    </dgm:pt>
    <dgm:pt modelId="{FBF69027-3C6C-4CC0-8502-0E5931F84CF8}" type="pres">
      <dgm:prSet presAssocID="{B6A8AF48-C08C-4BB5-B634-DEB048F9763D}" presName="horzSpace2" presStyleCnt="0"/>
      <dgm:spPr/>
    </dgm:pt>
    <dgm:pt modelId="{3173C0FF-F708-4956-946C-62D30EFE3A39}" type="pres">
      <dgm:prSet presAssocID="{B6A8AF48-C08C-4BB5-B634-DEB048F9763D}" presName="tx2" presStyleLbl="revTx" presStyleIdx="2" presStyleCnt="8"/>
      <dgm:spPr/>
    </dgm:pt>
    <dgm:pt modelId="{CD8F78BA-0BFE-4097-B8B7-378B34758205}" type="pres">
      <dgm:prSet presAssocID="{B6A8AF48-C08C-4BB5-B634-DEB048F9763D}" presName="vert2" presStyleCnt="0"/>
      <dgm:spPr/>
    </dgm:pt>
    <dgm:pt modelId="{DED7F00D-A613-49BE-81CF-08C762D573A3}" type="pres">
      <dgm:prSet presAssocID="{B6A8AF48-C08C-4BB5-B634-DEB048F9763D}" presName="thinLine2b" presStyleLbl="callout" presStyleIdx="1" presStyleCnt="6"/>
      <dgm:spPr/>
    </dgm:pt>
    <dgm:pt modelId="{5B7BA406-8F41-40AA-8ECF-5B9BEBCCE154}" type="pres">
      <dgm:prSet presAssocID="{B6A8AF48-C08C-4BB5-B634-DEB048F9763D}" presName="vertSpace2b" presStyleCnt="0"/>
      <dgm:spPr/>
    </dgm:pt>
    <dgm:pt modelId="{76A1ADFC-62A2-4BD7-8C23-FC637F6B9355}" type="pres">
      <dgm:prSet presAssocID="{085222FF-20EE-4E87-9F44-525693AD46C7}" presName="horz2" presStyleCnt="0"/>
      <dgm:spPr/>
    </dgm:pt>
    <dgm:pt modelId="{94A32930-A0C9-4D70-8844-1DEA4FAC2533}" type="pres">
      <dgm:prSet presAssocID="{085222FF-20EE-4E87-9F44-525693AD46C7}" presName="horzSpace2" presStyleCnt="0"/>
      <dgm:spPr/>
    </dgm:pt>
    <dgm:pt modelId="{A378851A-28AA-487D-808C-DDACCCAF85F3}" type="pres">
      <dgm:prSet presAssocID="{085222FF-20EE-4E87-9F44-525693AD46C7}" presName="tx2" presStyleLbl="revTx" presStyleIdx="3" presStyleCnt="8"/>
      <dgm:spPr/>
    </dgm:pt>
    <dgm:pt modelId="{0783F570-1D2A-4394-8E2B-725E1F5BB6E7}" type="pres">
      <dgm:prSet presAssocID="{085222FF-20EE-4E87-9F44-525693AD46C7}" presName="vert2" presStyleCnt="0"/>
      <dgm:spPr/>
    </dgm:pt>
    <dgm:pt modelId="{D97CB1A7-1B74-4C43-86F1-7A0A4D008E45}" type="pres">
      <dgm:prSet presAssocID="{085222FF-20EE-4E87-9F44-525693AD46C7}" presName="thinLine2b" presStyleLbl="callout" presStyleIdx="2" presStyleCnt="6"/>
      <dgm:spPr/>
    </dgm:pt>
    <dgm:pt modelId="{890DD10A-BF10-4EB1-B299-B7BE582D9A8D}" type="pres">
      <dgm:prSet presAssocID="{085222FF-20EE-4E87-9F44-525693AD46C7}" presName="vertSpace2b" presStyleCnt="0"/>
      <dgm:spPr/>
    </dgm:pt>
    <dgm:pt modelId="{CEDF3D3F-9E3F-46B6-9BD8-E422C33DA393}" type="pres">
      <dgm:prSet presAssocID="{2575179E-E99C-4B6B-B053-FE3ECE42E2C3}" presName="thickLine" presStyleLbl="alignNode1" presStyleIdx="1" presStyleCnt="2"/>
      <dgm:spPr/>
    </dgm:pt>
    <dgm:pt modelId="{7D4FACDE-D8B0-4A41-BDC4-B4FA9EC0A1C2}" type="pres">
      <dgm:prSet presAssocID="{2575179E-E99C-4B6B-B053-FE3ECE42E2C3}" presName="horz1" presStyleCnt="0"/>
      <dgm:spPr/>
    </dgm:pt>
    <dgm:pt modelId="{D5288406-E6CC-4BEF-AB9A-C214DD517AD9}" type="pres">
      <dgm:prSet presAssocID="{2575179E-E99C-4B6B-B053-FE3ECE42E2C3}" presName="tx1" presStyleLbl="revTx" presStyleIdx="4" presStyleCnt="8" custScaleX="176597"/>
      <dgm:spPr/>
    </dgm:pt>
    <dgm:pt modelId="{E9A06A0D-C646-4E7F-9F99-F776EF52A2EF}" type="pres">
      <dgm:prSet presAssocID="{2575179E-E99C-4B6B-B053-FE3ECE42E2C3}" presName="vert1" presStyleCnt="0"/>
      <dgm:spPr/>
    </dgm:pt>
    <dgm:pt modelId="{809D9E40-E468-4DCF-9BE2-842F4DD3ADDD}" type="pres">
      <dgm:prSet presAssocID="{56F39745-28D5-43A6-8A66-ACE954F18418}" presName="vertSpace2a" presStyleCnt="0"/>
      <dgm:spPr/>
    </dgm:pt>
    <dgm:pt modelId="{471E292E-AC34-4A3E-835D-E76155B0BA96}" type="pres">
      <dgm:prSet presAssocID="{56F39745-28D5-43A6-8A66-ACE954F18418}" presName="horz2" presStyleCnt="0"/>
      <dgm:spPr/>
    </dgm:pt>
    <dgm:pt modelId="{56157461-7D63-45C2-89B8-51C30714FC87}" type="pres">
      <dgm:prSet presAssocID="{56F39745-28D5-43A6-8A66-ACE954F18418}" presName="horzSpace2" presStyleCnt="0"/>
      <dgm:spPr/>
    </dgm:pt>
    <dgm:pt modelId="{91FEAE6A-5DAB-4A71-B533-40E6202FA5C3}" type="pres">
      <dgm:prSet presAssocID="{56F39745-28D5-43A6-8A66-ACE954F18418}" presName="tx2" presStyleLbl="revTx" presStyleIdx="5" presStyleCnt="8"/>
      <dgm:spPr/>
    </dgm:pt>
    <dgm:pt modelId="{0EB65042-12E2-4F59-B4F8-C38663B25480}" type="pres">
      <dgm:prSet presAssocID="{56F39745-28D5-43A6-8A66-ACE954F18418}" presName="vert2" presStyleCnt="0"/>
      <dgm:spPr/>
    </dgm:pt>
    <dgm:pt modelId="{B53EF1D2-89AF-4DC3-AF79-E77E1305D501}" type="pres">
      <dgm:prSet presAssocID="{56F39745-28D5-43A6-8A66-ACE954F18418}" presName="thinLine2b" presStyleLbl="callout" presStyleIdx="3" presStyleCnt="6"/>
      <dgm:spPr/>
    </dgm:pt>
    <dgm:pt modelId="{24E463B9-BB23-43D8-BBEE-469D4AB39A5B}" type="pres">
      <dgm:prSet presAssocID="{56F39745-28D5-43A6-8A66-ACE954F18418}" presName="vertSpace2b" presStyleCnt="0"/>
      <dgm:spPr/>
    </dgm:pt>
    <dgm:pt modelId="{C203AE14-D3AA-4458-B5F0-A6CF74D58D3D}" type="pres">
      <dgm:prSet presAssocID="{1D2F817C-4323-4AF9-9488-5ECAEFD85F6B}" presName="horz2" presStyleCnt="0"/>
      <dgm:spPr/>
    </dgm:pt>
    <dgm:pt modelId="{EBE62158-2675-41A5-9BD6-36D1845CD991}" type="pres">
      <dgm:prSet presAssocID="{1D2F817C-4323-4AF9-9488-5ECAEFD85F6B}" presName="horzSpace2" presStyleCnt="0"/>
      <dgm:spPr/>
    </dgm:pt>
    <dgm:pt modelId="{D33AC78F-1099-4B71-B655-A961912FD8C6}" type="pres">
      <dgm:prSet presAssocID="{1D2F817C-4323-4AF9-9488-5ECAEFD85F6B}" presName="tx2" presStyleLbl="revTx" presStyleIdx="6" presStyleCnt="8"/>
      <dgm:spPr/>
    </dgm:pt>
    <dgm:pt modelId="{F9157ED0-0D51-49D4-B4FB-2FC54E754454}" type="pres">
      <dgm:prSet presAssocID="{1D2F817C-4323-4AF9-9488-5ECAEFD85F6B}" presName="vert2" presStyleCnt="0"/>
      <dgm:spPr/>
    </dgm:pt>
    <dgm:pt modelId="{447EBE2E-A203-4BCE-8E8E-5127E06A5530}" type="pres">
      <dgm:prSet presAssocID="{1D2F817C-4323-4AF9-9488-5ECAEFD85F6B}" presName="thinLine2b" presStyleLbl="callout" presStyleIdx="4" presStyleCnt="6"/>
      <dgm:spPr/>
    </dgm:pt>
    <dgm:pt modelId="{1F2C77AE-DFAD-4C99-99F8-AD328C85D2CB}" type="pres">
      <dgm:prSet presAssocID="{1D2F817C-4323-4AF9-9488-5ECAEFD85F6B}" presName="vertSpace2b" presStyleCnt="0"/>
      <dgm:spPr/>
    </dgm:pt>
    <dgm:pt modelId="{9EB3DA90-1E4E-4210-A5CB-BC8F0F00940D}" type="pres">
      <dgm:prSet presAssocID="{26A4AD39-6383-47EC-989C-500DA7E04549}" presName="horz2" presStyleCnt="0"/>
      <dgm:spPr/>
    </dgm:pt>
    <dgm:pt modelId="{7352A352-D16B-4CBE-A1DA-98F5F12BA0CA}" type="pres">
      <dgm:prSet presAssocID="{26A4AD39-6383-47EC-989C-500DA7E04549}" presName="horzSpace2" presStyleCnt="0"/>
      <dgm:spPr/>
    </dgm:pt>
    <dgm:pt modelId="{1ED6C307-DAF8-4EDD-9D56-93F2B7C98139}" type="pres">
      <dgm:prSet presAssocID="{26A4AD39-6383-47EC-989C-500DA7E04549}" presName="tx2" presStyleLbl="revTx" presStyleIdx="7" presStyleCnt="8"/>
      <dgm:spPr/>
    </dgm:pt>
    <dgm:pt modelId="{3C07986A-65C3-41FB-A54B-8EE10727401D}" type="pres">
      <dgm:prSet presAssocID="{26A4AD39-6383-47EC-989C-500DA7E04549}" presName="vert2" presStyleCnt="0"/>
      <dgm:spPr/>
    </dgm:pt>
    <dgm:pt modelId="{4B0362BD-6FDE-4DD7-B894-BFABC093312E}" type="pres">
      <dgm:prSet presAssocID="{26A4AD39-6383-47EC-989C-500DA7E04549}" presName="thinLine2b" presStyleLbl="callout" presStyleIdx="5" presStyleCnt="6"/>
      <dgm:spPr/>
    </dgm:pt>
    <dgm:pt modelId="{E1EA6825-06F9-4195-9F44-FE8A876E8557}" type="pres">
      <dgm:prSet presAssocID="{26A4AD39-6383-47EC-989C-500DA7E04549}" presName="vertSpace2b" presStyleCnt="0"/>
      <dgm:spPr/>
    </dgm:pt>
  </dgm:ptLst>
  <dgm:cxnLst>
    <dgm:cxn modelId="{C78EBE09-0EA1-4BB1-8A83-0CB682222D92}" srcId="{672C5A3E-B23F-4005-AA7E-878CA4451196}" destId="{CBDD9E6A-7163-4814-8A97-C07D58F97519}" srcOrd="0" destOrd="0" parTransId="{AE81EB10-7812-497E-9B01-762737A0B9A7}" sibTransId="{2A119E40-1139-4CD8-8BB9-257A25780EC9}"/>
    <dgm:cxn modelId="{4D1C6B25-7698-4034-94EB-60CB327AB829}" srcId="{2575179E-E99C-4B6B-B053-FE3ECE42E2C3}" destId="{1D2F817C-4323-4AF9-9488-5ECAEFD85F6B}" srcOrd="1" destOrd="0" parTransId="{79503B00-B276-4A57-8279-4EB12C889B61}" sibTransId="{603B3DBD-BE9D-4A5F-B3E8-C96F3AADF6E2}"/>
    <dgm:cxn modelId="{FAE31F42-13A9-453C-8369-7F5C0E62A131}" srcId="{2575179E-E99C-4B6B-B053-FE3ECE42E2C3}" destId="{56F39745-28D5-43A6-8A66-ACE954F18418}" srcOrd="0" destOrd="0" parTransId="{2785195D-7AAE-4691-8A02-CF0D9D98A84B}" sibTransId="{C1D6B3C9-9987-4384-8F8E-682BA9E18824}"/>
    <dgm:cxn modelId="{FF44D866-7C64-4C0E-BB38-365333569CE5}" srcId="{37552F59-DECC-4B05-9CC6-815DAB3D2F3E}" destId="{672C5A3E-B23F-4005-AA7E-878CA4451196}" srcOrd="0" destOrd="0" parTransId="{5E9FEDE4-2CB7-44B9-9405-1EA530F3AAA1}" sibTransId="{B54D6397-B02C-44BA-8F6F-D62B22BCFFCC}"/>
    <dgm:cxn modelId="{EF39524A-BE49-4B57-8E68-3431C2A269B3}" type="presOf" srcId="{56F39745-28D5-43A6-8A66-ACE954F18418}" destId="{91FEAE6A-5DAB-4A71-B533-40E6202FA5C3}" srcOrd="0" destOrd="0" presId="urn:microsoft.com/office/officeart/2008/layout/LinedList"/>
    <dgm:cxn modelId="{94B72C72-974C-42DA-A07C-067CF0AD31B6}" srcId="{37552F59-DECC-4B05-9CC6-815DAB3D2F3E}" destId="{2575179E-E99C-4B6B-B053-FE3ECE42E2C3}" srcOrd="1" destOrd="0" parTransId="{A4EEB21B-7037-4AB3-AEE6-D63CFDCB5413}" sibTransId="{DEB4B90E-7448-49CE-889B-1DEEB1AB1A45}"/>
    <dgm:cxn modelId="{C2639579-0AF4-4031-BB34-703B6D89A2A9}" type="presOf" srcId="{26A4AD39-6383-47EC-989C-500DA7E04549}" destId="{1ED6C307-DAF8-4EDD-9D56-93F2B7C98139}" srcOrd="0" destOrd="0" presId="urn:microsoft.com/office/officeart/2008/layout/LinedList"/>
    <dgm:cxn modelId="{6F08A784-B654-4393-ADBE-03C849D585A3}" type="presOf" srcId="{1D2F817C-4323-4AF9-9488-5ECAEFD85F6B}" destId="{D33AC78F-1099-4B71-B655-A961912FD8C6}" srcOrd="0" destOrd="0" presId="urn:microsoft.com/office/officeart/2008/layout/LinedList"/>
    <dgm:cxn modelId="{9570F28F-00A1-4652-8537-BE889CEEE859}" srcId="{672C5A3E-B23F-4005-AA7E-878CA4451196}" destId="{B6A8AF48-C08C-4BB5-B634-DEB048F9763D}" srcOrd="1" destOrd="0" parTransId="{73CE87D4-4DF0-49CA-A85B-785FB05B03F4}" sibTransId="{06FAE8B1-AFF2-4ED2-8DFC-E1A44E3B50DB}"/>
    <dgm:cxn modelId="{9D66C39C-FF20-46DC-B22C-105F20298862}" type="presOf" srcId="{085222FF-20EE-4E87-9F44-525693AD46C7}" destId="{A378851A-28AA-487D-808C-DDACCCAF85F3}" srcOrd="0" destOrd="0" presId="urn:microsoft.com/office/officeart/2008/layout/LinedList"/>
    <dgm:cxn modelId="{96F9CFA4-BB38-42AC-A7AA-3A18EDE25AA0}" type="presOf" srcId="{CBDD9E6A-7163-4814-8A97-C07D58F97519}" destId="{1B68007A-2703-407F-A85B-23C01C830D40}" srcOrd="0" destOrd="0" presId="urn:microsoft.com/office/officeart/2008/layout/LinedList"/>
    <dgm:cxn modelId="{730C69B0-C8D3-4C82-8346-7945FDF4EE66}" type="presOf" srcId="{672C5A3E-B23F-4005-AA7E-878CA4451196}" destId="{FAC8DAB8-62C2-4B15-97CB-83AE25FBDB9E}" srcOrd="0" destOrd="0" presId="urn:microsoft.com/office/officeart/2008/layout/LinedList"/>
    <dgm:cxn modelId="{955025C0-0BFC-4269-9E45-891AFDE8800F}" type="presOf" srcId="{2575179E-E99C-4B6B-B053-FE3ECE42E2C3}" destId="{D5288406-E6CC-4BEF-AB9A-C214DD517AD9}" srcOrd="0" destOrd="0" presId="urn:microsoft.com/office/officeart/2008/layout/LinedList"/>
    <dgm:cxn modelId="{433CFDC0-9E6C-440A-B3B4-9C669F1ABD87}" type="presOf" srcId="{B6A8AF48-C08C-4BB5-B634-DEB048F9763D}" destId="{3173C0FF-F708-4956-946C-62D30EFE3A39}" srcOrd="0" destOrd="0" presId="urn:microsoft.com/office/officeart/2008/layout/LinedList"/>
    <dgm:cxn modelId="{A83F71C1-C24A-41CD-9859-F033394C94D9}" type="presOf" srcId="{37552F59-DECC-4B05-9CC6-815DAB3D2F3E}" destId="{F8F06067-E8D3-4F09-810F-B3AE8315B7DA}" srcOrd="0" destOrd="0" presId="urn:microsoft.com/office/officeart/2008/layout/LinedList"/>
    <dgm:cxn modelId="{C36690C4-35EE-4859-89A2-7B90DF9B2A91}" srcId="{672C5A3E-B23F-4005-AA7E-878CA4451196}" destId="{085222FF-20EE-4E87-9F44-525693AD46C7}" srcOrd="2" destOrd="0" parTransId="{C0671015-1D5C-433C-9A27-8DF51A419938}" sibTransId="{26431E95-7781-46F5-AA20-8566FA244745}"/>
    <dgm:cxn modelId="{1CA787D0-7786-4060-BCCD-E75C874DF0C3}" srcId="{2575179E-E99C-4B6B-B053-FE3ECE42E2C3}" destId="{26A4AD39-6383-47EC-989C-500DA7E04549}" srcOrd="2" destOrd="0" parTransId="{4E9C0E16-F9B7-44C5-9B70-17687D6D8379}" sibTransId="{56C3797F-B032-48F8-BCB9-5A0CAC9E7115}"/>
    <dgm:cxn modelId="{3081E1D2-BD8B-44FF-8FE8-72FDF050FBF1}" type="presParOf" srcId="{F8F06067-E8D3-4F09-810F-B3AE8315B7DA}" destId="{E3E59A01-06C3-4D0C-BA94-84E1343711F3}" srcOrd="0" destOrd="0" presId="urn:microsoft.com/office/officeart/2008/layout/LinedList"/>
    <dgm:cxn modelId="{CD257A5F-F797-4F44-9B88-1DDB9436AE00}" type="presParOf" srcId="{F8F06067-E8D3-4F09-810F-B3AE8315B7DA}" destId="{7060463C-B8BB-4BCF-AD3E-F9404A1EB73F}" srcOrd="1" destOrd="0" presId="urn:microsoft.com/office/officeart/2008/layout/LinedList"/>
    <dgm:cxn modelId="{45BC3AC3-9F7D-4B2D-A6B6-9642C814153D}" type="presParOf" srcId="{7060463C-B8BB-4BCF-AD3E-F9404A1EB73F}" destId="{FAC8DAB8-62C2-4B15-97CB-83AE25FBDB9E}" srcOrd="0" destOrd="0" presId="urn:microsoft.com/office/officeart/2008/layout/LinedList"/>
    <dgm:cxn modelId="{F50ECACF-D750-4CBE-9BDD-B0B48969C3CA}" type="presParOf" srcId="{7060463C-B8BB-4BCF-AD3E-F9404A1EB73F}" destId="{0EA383A2-5B85-462D-B852-3FCAC0D9EB13}" srcOrd="1" destOrd="0" presId="urn:microsoft.com/office/officeart/2008/layout/LinedList"/>
    <dgm:cxn modelId="{08226F63-8E3C-4A53-9FFA-380D2F0A193E}" type="presParOf" srcId="{0EA383A2-5B85-462D-B852-3FCAC0D9EB13}" destId="{962A2E48-F567-4018-B215-AA89BF52F3B0}" srcOrd="0" destOrd="0" presId="urn:microsoft.com/office/officeart/2008/layout/LinedList"/>
    <dgm:cxn modelId="{2C292E3C-CAE2-42DB-8E80-A0138055CEA3}" type="presParOf" srcId="{0EA383A2-5B85-462D-B852-3FCAC0D9EB13}" destId="{2F70D2D5-8EAD-43E7-81AF-CDDA53364A57}" srcOrd="1" destOrd="0" presId="urn:microsoft.com/office/officeart/2008/layout/LinedList"/>
    <dgm:cxn modelId="{E3BFF2DA-1E40-44B4-8F44-BFEE24C18AC1}" type="presParOf" srcId="{2F70D2D5-8EAD-43E7-81AF-CDDA53364A57}" destId="{B9AE3878-46A3-4577-9D91-5781366F8892}" srcOrd="0" destOrd="0" presId="urn:microsoft.com/office/officeart/2008/layout/LinedList"/>
    <dgm:cxn modelId="{729DEDFA-2D2C-4898-A61D-79107F1B6C57}" type="presParOf" srcId="{2F70D2D5-8EAD-43E7-81AF-CDDA53364A57}" destId="{1B68007A-2703-407F-A85B-23C01C830D40}" srcOrd="1" destOrd="0" presId="urn:microsoft.com/office/officeart/2008/layout/LinedList"/>
    <dgm:cxn modelId="{52C1DDA7-ABD5-44BC-8111-FC8E89A143C3}" type="presParOf" srcId="{2F70D2D5-8EAD-43E7-81AF-CDDA53364A57}" destId="{6A5EA489-8979-4EF8-8465-B9B80B3A2441}" srcOrd="2" destOrd="0" presId="urn:microsoft.com/office/officeart/2008/layout/LinedList"/>
    <dgm:cxn modelId="{452039B8-B246-4CC7-8708-CB023EEC3A89}" type="presParOf" srcId="{0EA383A2-5B85-462D-B852-3FCAC0D9EB13}" destId="{10F1CF9D-3804-48E4-BA2D-2FDDC4514200}" srcOrd="2" destOrd="0" presId="urn:microsoft.com/office/officeart/2008/layout/LinedList"/>
    <dgm:cxn modelId="{0DE842BF-8113-4067-9606-B9986C6EAEB8}" type="presParOf" srcId="{0EA383A2-5B85-462D-B852-3FCAC0D9EB13}" destId="{CB00D78A-6B84-4E6A-9C41-AE5AD31FC1BE}" srcOrd="3" destOrd="0" presId="urn:microsoft.com/office/officeart/2008/layout/LinedList"/>
    <dgm:cxn modelId="{5177025A-6B12-486C-A80E-D4A68DDA2233}" type="presParOf" srcId="{0EA383A2-5B85-462D-B852-3FCAC0D9EB13}" destId="{2FF069A2-75F1-46FF-8541-48354CAD4173}" srcOrd="4" destOrd="0" presId="urn:microsoft.com/office/officeart/2008/layout/LinedList"/>
    <dgm:cxn modelId="{D2FA41A3-7FBB-4577-AEEA-425342884ABA}" type="presParOf" srcId="{2FF069A2-75F1-46FF-8541-48354CAD4173}" destId="{FBF69027-3C6C-4CC0-8502-0E5931F84CF8}" srcOrd="0" destOrd="0" presId="urn:microsoft.com/office/officeart/2008/layout/LinedList"/>
    <dgm:cxn modelId="{AB6ECAA0-C6FA-4488-A29A-7762D9B1583F}" type="presParOf" srcId="{2FF069A2-75F1-46FF-8541-48354CAD4173}" destId="{3173C0FF-F708-4956-946C-62D30EFE3A39}" srcOrd="1" destOrd="0" presId="urn:microsoft.com/office/officeart/2008/layout/LinedList"/>
    <dgm:cxn modelId="{1CFF0EBA-D1C7-4971-9599-24C529B5241C}" type="presParOf" srcId="{2FF069A2-75F1-46FF-8541-48354CAD4173}" destId="{CD8F78BA-0BFE-4097-B8B7-378B34758205}" srcOrd="2" destOrd="0" presId="urn:microsoft.com/office/officeart/2008/layout/LinedList"/>
    <dgm:cxn modelId="{5CA47FAF-B570-4368-A24E-E33C2B4AFA25}" type="presParOf" srcId="{0EA383A2-5B85-462D-B852-3FCAC0D9EB13}" destId="{DED7F00D-A613-49BE-81CF-08C762D573A3}" srcOrd="5" destOrd="0" presId="urn:microsoft.com/office/officeart/2008/layout/LinedList"/>
    <dgm:cxn modelId="{B42A0BE1-6C85-482E-B31D-CC2623A7FC20}" type="presParOf" srcId="{0EA383A2-5B85-462D-B852-3FCAC0D9EB13}" destId="{5B7BA406-8F41-40AA-8ECF-5B9BEBCCE154}" srcOrd="6" destOrd="0" presId="urn:microsoft.com/office/officeart/2008/layout/LinedList"/>
    <dgm:cxn modelId="{33BE91D8-DFA5-44B6-84A8-6F9D22BD4C83}" type="presParOf" srcId="{0EA383A2-5B85-462D-B852-3FCAC0D9EB13}" destId="{76A1ADFC-62A2-4BD7-8C23-FC637F6B9355}" srcOrd="7" destOrd="0" presId="urn:microsoft.com/office/officeart/2008/layout/LinedList"/>
    <dgm:cxn modelId="{DDF2D07B-DD75-479D-B0D6-94BA2BCDDF66}" type="presParOf" srcId="{76A1ADFC-62A2-4BD7-8C23-FC637F6B9355}" destId="{94A32930-A0C9-4D70-8844-1DEA4FAC2533}" srcOrd="0" destOrd="0" presId="urn:microsoft.com/office/officeart/2008/layout/LinedList"/>
    <dgm:cxn modelId="{94502A75-175D-47B1-B0DB-8CA4A641F53F}" type="presParOf" srcId="{76A1ADFC-62A2-4BD7-8C23-FC637F6B9355}" destId="{A378851A-28AA-487D-808C-DDACCCAF85F3}" srcOrd="1" destOrd="0" presId="urn:microsoft.com/office/officeart/2008/layout/LinedList"/>
    <dgm:cxn modelId="{6A7170D6-E37B-43CD-8067-FC9055D0B828}" type="presParOf" srcId="{76A1ADFC-62A2-4BD7-8C23-FC637F6B9355}" destId="{0783F570-1D2A-4394-8E2B-725E1F5BB6E7}" srcOrd="2" destOrd="0" presId="urn:microsoft.com/office/officeart/2008/layout/LinedList"/>
    <dgm:cxn modelId="{63ADFB7A-99AA-44A8-8075-D3588D945C42}" type="presParOf" srcId="{0EA383A2-5B85-462D-B852-3FCAC0D9EB13}" destId="{D97CB1A7-1B74-4C43-86F1-7A0A4D008E45}" srcOrd="8" destOrd="0" presId="urn:microsoft.com/office/officeart/2008/layout/LinedList"/>
    <dgm:cxn modelId="{52023F20-99F4-430E-B69C-C378E3ADB459}" type="presParOf" srcId="{0EA383A2-5B85-462D-B852-3FCAC0D9EB13}" destId="{890DD10A-BF10-4EB1-B299-B7BE582D9A8D}" srcOrd="9" destOrd="0" presId="urn:microsoft.com/office/officeart/2008/layout/LinedList"/>
    <dgm:cxn modelId="{E6D1DD14-DC9B-48ED-8891-07ECBF5D07DB}" type="presParOf" srcId="{F8F06067-E8D3-4F09-810F-B3AE8315B7DA}" destId="{CEDF3D3F-9E3F-46B6-9BD8-E422C33DA393}" srcOrd="2" destOrd="0" presId="urn:microsoft.com/office/officeart/2008/layout/LinedList"/>
    <dgm:cxn modelId="{0E5D7051-E0EF-4DC0-9340-35AF164C2AF2}" type="presParOf" srcId="{F8F06067-E8D3-4F09-810F-B3AE8315B7DA}" destId="{7D4FACDE-D8B0-4A41-BDC4-B4FA9EC0A1C2}" srcOrd="3" destOrd="0" presId="urn:microsoft.com/office/officeart/2008/layout/LinedList"/>
    <dgm:cxn modelId="{7EEB735F-7997-42F4-8A99-B09B9BF2247F}" type="presParOf" srcId="{7D4FACDE-D8B0-4A41-BDC4-B4FA9EC0A1C2}" destId="{D5288406-E6CC-4BEF-AB9A-C214DD517AD9}" srcOrd="0" destOrd="0" presId="urn:microsoft.com/office/officeart/2008/layout/LinedList"/>
    <dgm:cxn modelId="{E9E967AD-5166-4FAA-ABC1-08330782AF25}" type="presParOf" srcId="{7D4FACDE-D8B0-4A41-BDC4-B4FA9EC0A1C2}" destId="{E9A06A0D-C646-4E7F-9F99-F776EF52A2EF}" srcOrd="1" destOrd="0" presId="urn:microsoft.com/office/officeart/2008/layout/LinedList"/>
    <dgm:cxn modelId="{46AFE1F8-6B5D-49C9-B249-E0A54C3C1133}" type="presParOf" srcId="{E9A06A0D-C646-4E7F-9F99-F776EF52A2EF}" destId="{809D9E40-E468-4DCF-9BE2-842F4DD3ADDD}" srcOrd="0" destOrd="0" presId="urn:microsoft.com/office/officeart/2008/layout/LinedList"/>
    <dgm:cxn modelId="{DCF29B06-C22D-4A2C-A84C-855DEC3A6627}" type="presParOf" srcId="{E9A06A0D-C646-4E7F-9F99-F776EF52A2EF}" destId="{471E292E-AC34-4A3E-835D-E76155B0BA96}" srcOrd="1" destOrd="0" presId="urn:microsoft.com/office/officeart/2008/layout/LinedList"/>
    <dgm:cxn modelId="{CFE220E7-868D-4114-8E16-5F156417A57B}" type="presParOf" srcId="{471E292E-AC34-4A3E-835D-E76155B0BA96}" destId="{56157461-7D63-45C2-89B8-51C30714FC87}" srcOrd="0" destOrd="0" presId="urn:microsoft.com/office/officeart/2008/layout/LinedList"/>
    <dgm:cxn modelId="{F3DF1A0B-108E-4F14-8C20-140916BE3DE0}" type="presParOf" srcId="{471E292E-AC34-4A3E-835D-E76155B0BA96}" destId="{91FEAE6A-5DAB-4A71-B533-40E6202FA5C3}" srcOrd="1" destOrd="0" presId="urn:microsoft.com/office/officeart/2008/layout/LinedList"/>
    <dgm:cxn modelId="{8E8574BC-FC56-4E2E-8889-18F09AF0B023}" type="presParOf" srcId="{471E292E-AC34-4A3E-835D-E76155B0BA96}" destId="{0EB65042-12E2-4F59-B4F8-C38663B25480}" srcOrd="2" destOrd="0" presId="urn:microsoft.com/office/officeart/2008/layout/LinedList"/>
    <dgm:cxn modelId="{55EAE1FF-CCE6-4123-B075-2664A4E1BDE3}" type="presParOf" srcId="{E9A06A0D-C646-4E7F-9F99-F776EF52A2EF}" destId="{B53EF1D2-89AF-4DC3-AF79-E77E1305D501}" srcOrd="2" destOrd="0" presId="urn:microsoft.com/office/officeart/2008/layout/LinedList"/>
    <dgm:cxn modelId="{BD595FE6-440A-4735-8611-1664B61F91A6}" type="presParOf" srcId="{E9A06A0D-C646-4E7F-9F99-F776EF52A2EF}" destId="{24E463B9-BB23-43D8-BBEE-469D4AB39A5B}" srcOrd="3" destOrd="0" presId="urn:microsoft.com/office/officeart/2008/layout/LinedList"/>
    <dgm:cxn modelId="{A2E88997-E43E-439B-8023-B4AF6B9468F2}" type="presParOf" srcId="{E9A06A0D-C646-4E7F-9F99-F776EF52A2EF}" destId="{C203AE14-D3AA-4458-B5F0-A6CF74D58D3D}" srcOrd="4" destOrd="0" presId="urn:microsoft.com/office/officeart/2008/layout/LinedList"/>
    <dgm:cxn modelId="{EF5B44D1-99C9-4603-80A3-49721695025E}" type="presParOf" srcId="{C203AE14-D3AA-4458-B5F0-A6CF74D58D3D}" destId="{EBE62158-2675-41A5-9BD6-36D1845CD991}" srcOrd="0" destOrd="0" presId="urn:microsoft.com/office/officeart/2008/layout/LinedList"/>
    <dgm:cxn modelId="{C9637567-E338-4DB5-9C2B-557A464FFC7F}" type="presParOf" srcId="{C203AE14-D3AA-4458-B5F0-A6CF74D58D3D}" destId="{D33AC78F-1099-4B71-B655-A961912FD8C6}" srcOrd="1" destOrd="0" presId="urn:microsoft.com/office/officeart/2008/layout/LinedList"/>
    <dgm:cxn modelId="{F9E22BB1-D054-473E-8F34-780DF0BC8B50}" type="presParOf" srcId="{C203AE14-D3AA-4458-B5F0-A6CF74D58D3D}" destId="{F9157ED0-0D51-49D4-B4FB-2FC54E754454}" srcOrd="2" destOrd="0" presId="urn:microsoft.com/office/officeart/2008/layout/LinedList"/>
    <dgm:cxn modelId="{4E92370D-89A3-4C5E-9C12-46170CA3D7B6}" type="presParOf" srcId="{E9A06A0D-C646-4E7F-9F99-F776EF52A2EF}" destId="{447EBE2E-A203-4BCE-8E8E-5127E06A5530}" srcOrd="5" destOrd="0" presId="urn:microsoft.com/office/officeart/2008/layout/LinedList"/>
    <dgm:cxn modelId="{1358F8F6-6C81-4A1A-86AC-9C25906399A9}" type="presParOf" srcId="{E9A06A0D-C646-4E7F-9F99-F776EF52A2EF}" destId="{1F2C77AE-DFAD-4C99-99F8-AD328C85D2CB}" srcOrd="6" destOrd="0" presId="urn:microsoft.com/office/officeart/2008/layout/LinedList"/>
    <dgm:cxn modelId="{BD533B81-4E16-4E96-9269-5B81EA0E4BB3}" type="presParOf" srcId="{E9A06A0D-C646-4E7F-9F99-F776EF52A2EF}" destId="{9EB3DA90-1E4E-4210-A5CB-BC8F0F00940D}" srcOrd="7" destOrd="0" presId="urn:microsoft.com/office/officeart/2008/layout/LinedList"/>
    <dgm:cxn modelId="{052CB5FA-66CB-41D3-9A4D-3960D0344DD7}" type="presParOf" srcId="{9EB3DA90-1E4E-4210-A5CB-BC8F0F00940D}" destId="{7352A352-D16B-4CBE-A1DA-98F5F12BA0CA}" srcOrd="0" destOrd="0" presId="urn:microsoft.com/office/officeart/2008/layout/LinedList"/>
    <dgm:cxn modelId="{275F70C3-F762-4689-B7F1-8E5CEA6A7D1E}" type="presParOf" srcId="{9EB3DA90-1E4E-4210-A5CB-BC8F0F00940D}" destId="{1ED6C307-DAF8-4EDD-9D56-93F2B7C98139}" srcOrd="1" destOrd="0" presId="urn:microsoft.com/office/officeart/2008/layout/LinedList"/>
    <dgm:cxn modelId="{E1FEE46D-9DC4-4769-AE48-7FFD36CA6DE8}" type="presParOf" srcId="{9EB3DA90-1E4E-4210-A5CB-BC8F0F00940D}" destId="{3C07986A-65C3-41FB-A54B-8EE10727401D}" srcOrd="2" destOrd="0" presId="urn:microsoft.com/office/officeart/2008/layout/LinedList"/>
    <dgm:cxn modelId="{A8BC9227-2304-4073-9AA3-31744B5424F3}" type="presParOf" srcId="{E9A06A0D-C646-4E7F-9F99-F776EF52A2EF}" destId="{4B0362BD-6FDE-4DD7-B894-BFABC093312E}" srcOrd="8" destOrd="0" presId="urn:microsoft.com/office/officeart/2008/layout/LinedList"/>
    <dgm:cxn modelId="{3A1928A6-B776-45DA-ADCE-D9DB0DCB0FEE}" type="presParOf" srcId="{E9A06A0D-C646-4E7F-9F99-F776EF52A2EF}" destId="{E1EA6825-06F9-4195-9F44-FE8A876E8557}"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552F59-DECC-4B05-9CC6-815DAB3D2F3E}" type="doc">
      <dgm:prSet loTypeId="urn:microsoft.com/office/officeart/2008/layout/LinedList" loCatId="hierarchy" qsTypeId="urn:microsoft.com/office/officeart/2005/8/quickstyle/simple1" qsCatId="simple" csTypeId="urn:microsoft.com/office/officeart/2005/8/colors/accent0_3" csCatId="mainScheme" phldr="1"/>
      <dgm:spPr/>
      <dgm:t>
        <a:bodyPr/>
        <a:lstStyle/>
        <a:p>
          <a:endParaRPr lang="en-US"/>
        </a:p>
      </dgm:t>
    </dgm:pt>
    <dgm:pt modelId="{8794E6F2-534B-4FE8-83AE-CC1EE4AF433A}">
      <dgm:prSet custT="1"/>
      <dgm:spPr/>
      <dgm:t>
        <a:bodyPr/>
        <a:lstStyle/>
        <a:p>
          <a:pPr algn="l"/>
          <a:r>
            <a:rPr lang="en-US" sz="3600" b="0" dirty="0"/>
            <a:t>Short Term Senior </a:t>
          </a:r>
        </a:p>
      </dgm:t>
    </dgm:pt>
    <dgm:pt modelId="{10C1C8F7-F6D8-4357-8B24-A56332BD4F93}" type="parTrans" cxnId="{25BE788E-C62D-4437-AE91-486629F28544}">
      <dgm:prSet/>
      <dgm:spPr/>
      <dgm:t>
        <a:bodyPr/>
        <a:lstStyle/>
        <a:p>
          <a:endParaRPr lang="en-US"/>
        </a:p>
      </dgm:t>
    </dgm:pt>
    <dgm:pt modelId="{437AD498-FA41-4CF7-87F4-70FC544AF8C2}" type="sibTrans" cxnId="{25BE788E-C62D-4437-AE91-486629F28544}">
      <dgm:prSet/>
      <dgm:spPr/>
      <dgm:t>
        <a:bodyPr/>
        <a:lstStyle/>
        <a:p>
          <a:endParaRPr lang="en-US"/>
        </a:p>
      </dgm:t>
    </dgm:pt>
    <dgm:pt modelId="{4D71283D-7F1B-4229-9E87-77380DD58260}">
      <dgm:prSet custT="1"/>
      <dgm:spPr/>
      <dgm:t>
        <a:bodyPr/>
        <a:lstStyle/>
        <a:p>
          <a:pPr algn="l">
            <a:buFontTx/>
            <a:buNone/>
          </a:pPr>
          <a:r>
            <a:rPr lang="en-US" sz="3600" b="0" dirty="0"/>
            <a:t>Total</a:t>
          </a:r>
        </a:p>
      </dgm:t>
    </dgm:pt>
    <dgm:pt modelId="{379C0B34-D084-4ED6-AD15-71C3C609EF1D}" type="parTrans" cxnId="{8D489465-D72C-4E88-930B-3C3BD493E7A1}">
      <dgm:prSet/>
      <dgm:spPr/>
      <dgm:t>
        <a:bodyPr/>
        <a:lstStyle/>
        <a:p>
          <a:endParaRPr lang="en-US"/>
        </a:p>
      </dgm:t>
    </dgm:pt>
    <dgm:pt modelId="{AA6B936C-0FDD-4E2D-8D39-F21160E7946B}" type="sibTrans" cxnId="{8D489465-D72C-4E88-930B-3C3BD493E7A1}">
      <dgm:prSet/>
      <dgm:spPr/>
      <dgm:t>
        <a:bodyPr/>
        <a:lstStyle/>
        <a:p>
          <a:endParaRPr lang="en-US"/>
        </a:p>
      </dgm:t>
    </dgm:pt>
    <dgm:pt modelId="{E9AFFC1E-D41D-40B4-A686-C0372EC231CB}">
      <dgm:prSet custT="1"/>
      <dgm:spPr/>
      <dgm:t>
        <a:bodyPr/>
        <a:lstStyle/>
        <a:p>
          <a:pPr algn="ctr">
            <a:buFontTx/>
            <a:buNone/>
          </a:pPr>
          <a:r>
            <a:rPr lang="en-US" sz="3600" dirty="0"/>
            <a:t>688</a:t>
          </a:r>
        </a:p>
      </dgm:t>
    </dgm:pt>
    <dgm:pt modelId="{38A2D9EF-1999-4648-9ACD-311707FEF6B9}" type="parTrans" cxnId="{5CC1E641-4244-42CA-B834-59C4E1ABBB27}">
      <dgm:prSet/>
      <dgm:spPr/>
      <dgm:t>
        <a:bodyPr/>
        <a:lstStyle/>
        <a:p>
          <a:endParaRPr lang="en-US"/>
        </a:p>
      </dgm:t>
    </dgm:pt>
    <dgm:pt modelId="{EDADB24D-BCDC-4B3A-9174-DF1F4B9B1CDD}" type="sibTrans" cxnId="{5CC1E641-4244-42CA-B834-59C4E1ABBB27}">
      <dgm:prSet/>
      <dgm:spPr/>
      <dgm:t>
        <a:bodyPr/>
        <a:lstStyle/>
        <a:p>
          <a:endParaRPr lang="en-US"/>
        </a:p>
      </dgm:t>
    </dgm:pt>
    <dgm:pt modelId="{02DF0D93-5EDA-4CF9-9B4F-C985B3A0A8FA}">
      <dgm:prSet custT="1"/>
      <dgm:spPr/>
      <dgm:t>
        <a:bodyPr/>
        <a:lstStyle/>
        <a:p>
          <a:pPr algn="ctr">
            <a:buFontTx/>
            <a:buNone/>
          </a:pPr>
          <a:r>
            <a:rPr lang="en-US" sz="3600" b="0" dirty="0"/>
            <a:t> 22</a:t>
          </a:r>
        </a:p>
      </dgm:t>
    </dgm:pt>
    <dgm:pt modelId="{689C3435-7BD3-4AB2-9F97-D8CD3CC5F128}" type="parTrans" cxnId="{66F15FEF-DB8F-4748-A37C-1BF1CD22B9E0}">
      <dgm:prSet/>
      <dgm:spPr/>
      <dgm:t>
        <a:bodyPr/>
        <a:lstStyle/>
        <a:p>
          <a:endParaRPr lang="en-US"/>
        </a:p>
      </dgm:t>
    </dgm:pt>
    <dgm:pt modelId="{ACCBCC69-A4EE-4D07-AF1B-0B9E0EE6429D}" type="sibTrans" cxnId="{66F15FEF-DB8F-4748-A37C-1BF1CD22B9E0}">
      <dgm:prSet/>
      <dgm:spPr/>
      <dgm:t>
        <a:bodyPr/>
        <a:lstStyle/>
        <a:p>
          <a:endParaRPr lang="en-US"/>
        </a:p>
      </dgm:t>
    </dgm:pt>
    <dgm:pt modelId="{00EC9E00-C04A-4729-A77A-9290DAEF8133}">
      <dgm:prSet custT="1"/>
      <dgm:spPr/>
      <dgm:t>
        <a:bodyPr/>
        <a:lstStyle/>
        <a:p>
          <a:pPr algn="ctr">
            <a:buFontTx/>
            <a:buNone/>
          </a:pPr>
          <a:r>
            <a:rPr lang="en-US" sz="3600" b="0" dirty="0"/>
            <a:t>710</a:t>
          </a:r>
        </a:p>
      </dgm:t>
    </dgm:pt>
    <dgm:pt modelId="{A1594CE4-9F7D-4C11-A4EA-E6256366EAC3}" type="parTrans" cxnId="{F97A9F85-6859-4292-B02A-9D50821D201D}">
      <dgm:prSet/>
      <dgm:spPr/>
      <dgm:t>
        <a:bodyPr/>
        <a:lstStyle/>
        <a:p>
          <a:endParaRPr lang="en-US"/>
        </a:p>
      </dgm:t>
    </dgm:pt>
    <dgm:pt modelId="{4F26C88E-C2C0-4F8A-A870-EF10D3D59947}" type="sibTrans" cxnId="{F97A9F85-6859-4292-B02A-9D50821D201D}">
      <dgm:prSet/>
      <dgm:spPr/>
      <dgm:t>
        <a:bodyPr/>
        <a:lstStyle/>
        <a:p>
          <a:endParaRPr lang="en-US"/>
        </a:p>
      </dgm:t>
    </dgm:pt>
    <dgm:pt modelId="{22129A82-05C4-4A7A-8275-3D5AC39AE87D}">
      <dgm:prSet custT="1"/>
      <dgm:spPr/>
      <dgm:t>
        <a:bodyPr/>
        <a:lstStyle/>
        <a:p>
          <a:pPr algn="ctr">
            <a:buFontTx/>
            <a:buNone/>
          </a:pPr>
          <a:r>
            <a:rPr lang="en-US" sz="3600" b="0" dirty="0"/>
            <a:t>600</a:t>
          </a:r>
        </a:p>
      </dgm:t>
    </dgm:pt>
    <dgm:pt modelId="{AB64A103-682E-4DC5-992D-EFF23E5C9C1B}" type="parTrans" cxnId="{DED7F0B8-DD0C-46CC-B47E-0B5D845A1630}">
      <dgm:prSet/>
      <dgm:spPr/>
      <dgm:t>
        <a:bodyPr/>
        <a:lstStyle/>
        <a:p>
          <a:endParaRPr lang="en-US"/>
        </a:p>
      </dgm:t>
    </dgm:pt>
    <dgm:pt modelId="{5B2382CB-059C-42BB-9A39-053290995FB0}" type="sibTrans" cxnId="{DED7F0B8-DD0C-46CC-B47E-0B5D845A1630}">
      <dgm:prSet/>
      <dgm:spPr/>
      <dgm:t>
        <a:bodyPr/>
        <a:lstStyle/>
        <a:p>
          <a:endParaRPr lang="en-US"/>
        </a:p>
      </dgm:t>
    </dgm:pt>
    <dgm:pt modelId="{D094C362-FA7D-437F-978E-97AACE39E326}">
      <dgm:prSet phldrT="[Text]" custT="1"/>
      <dgm:spPr/>
      <dgm:t>
        <a:bodyPr/>
        <a:lstStyle/>
        <a:p>
          <a:pPr algn="ctr"/>
          <a:r>
            <a:rPr lang="en-US" sz="3600" dirty="0"/>
            <a:t>	</a:t>
          </a:r>
        </a:p>
      </dgm:t>
    </dgm:pt>
    <dgm:pt modelId="{47BFAF63-7E92-4B2E-BED3-1253DE04B55D}" type="parTrans" cxnId="{5B5F7D66-3BEE-4CF2-818E-315ADA5CE8B8}">
      <dgm:prSet/>
      <dgm:spPr/>
      <dgm:t>
        <a:bodyPr/>
        <a:lstStyle/>
        <a:p>
          <a:endParaRPr lang="en-US"/>
        </a:p>
      </dgm:t>
    </dgm:pt>
    <dgm:pt modelId="{BE046A1A-4BB7-4D98-B9B0-602514994AAB}" type="sibTrans" cxnId="{5B5F7D66-3BEE-4CF2-818E-315ADA5CE8B8}">
      <dgm:prSet/>
      <dgm:spPr/>
      <dgm:t>
        <a:bodyPr/>
        <a:lstStyle/>
        <a:p>
          <a:endParaRPr lang="en-US"/>
        </a:p>
      </dgm:t>
    </dgm:pt>
    <dgm:pt modelId="{A36EA23F-AB94-48D5-BEDB-E4C27E1B55FE}">
      <dgm:prSet phldrT="[Text]" custT="1"/>
      <dgm:spPr/>
      <dgm:t>
        <a:bodyPr/>
        <a:lstStyle/>
        <a:p>
          <a:pPr algn="l"/>
          <a:r>
            <a:rPr lang="en-US" sz="3600" b="0" dirty="0"/>
            <a:t>Eviction Prevention</a:t>
          </a:r>
          <a:endParaRPr lang="en-US" sz="3600" dirty="0"/>
        </a:p>
      </dgm:t>
    </dgm:pt>
    <dgm:pt modelId="{FBB9AA88-37BA-4847-A418-D0A682FF6998}" type="parTrans" cxnId="{793918F7-1975-4AF1-8838-5F5D69ED2B73}">
      <dgm:prSet/>
      <dgm:spPr/>
      <dgm:t>
        <a:bodyPr/>
        <a:lstStyle/>
        <a:p>
          <a:endParaRPr lang="en-US"/>
        </a:p>
      </dgm:t>
    </dgm:pt>
    <dgm:pt modelId="{27307D82-F5CC-4115-B3C3-C6B9620CFD0D}" type="sibTrans" cxnId="{793918F7-1975-4AF1-8838-5F5D69ED2B73}">
      <dgm:prSet/>
      <dgm:spPr/>
      <dgm:t>
        <a:bodyPr/>
        <a:lstStyle/>
        <a:p>
          <a:endParaRPr lang="en-US"/>
        </a:p>
      </dgm:t>
    </dgm:pt>
    <dgm:pt modelId="{7867AD24-5EBE-439B-B99F-F169ED64F79E}">
      <dgm:prSet phldrT="[Text]" custT="1"/>
      <dgm:spPr/>
      <dgm:t>
        <a:bodyPr/>
        <a:lstStyle/>
        <a:p>
          <a:pPr algn="ctr">
            <a:spcAft>
              <a:spcPts val="0"/>
            </a:spcAft>
          </a:pPr>
          <a:r>
            <a:rPr lang="en-US" sz="3600" dirty="0"/>
            <a:t>Total </a:t>
          </a:r>
        </a:p>
        <a:p>
          <a:pPr algn="ctr">
            <a:spcAft>
              <a:spcPts val="0"/>
            </a:spcAft>
          </a:pPr>
          <a:r>
            <a:rPr lang="en-US" sz="3600" dirty="0"/>
            <a:t>Applications</a:t>
          </a:r>
        </a:p>
      </dgm:t>
    </dgm:pt>
    <dgm:pt modelId="{A37B4729-5561-408E-9CC8-EE4CBBD958EC}" type="parTrans" cxnId="{9DDF5D5C-196E-4B1B-911A-A1A08D615D66}">
      <dgm:prSet/>
      <dgm:spPr/>
      <dgm:t>
        <a:bodyPr/>
        <a:lstStyle/>
        <a:p>
          <a:endParaRPr lang="en-US"/>
        </a:p>
      </dgm:t>
    </dgm:pt>
    <dgm:pt modelId="{6DF80280-2A29-4AEF-ACAE-F36286846937}" type="sibTrans" cxnId="{9DDF5D5C-196E-4B1B-911A-A1A08D615D66}">
      <dgm:prSet/>
      <dgm:spPr/>
      <dgm:t>
        <a:bodyPr/>
        <a:lstStyle/>
        <a:p>
          <a:endParaRPr lang="en-US"/>
        </a:p>
      </dgm:t>
    </dgm:pt>
    <dgm:pt modelId="{69D2DC51-15FE-4234-B487-0CF194A4ADD2}">
      <dgm:prSet phldrT="[Text]" custT="1"/>
      <dgm:spPr/>
      <dgm:t>
        <a:bodyPr/>
        <a:lstStyle/>
        <a:p>
          <a:pPr algn="ctr"/>
          <a:r>
            <a:rPr lang="en-US" sz="3600" dirty="0"/>
            <a:t>Households Assisted</a:t>
          </a:r>
        </a:p>
      </dgm:t>
    </dgm:pt>
    <dgm:pt modelId="{CBEAE6A3-FD91-455A-ADE4-D1935644A0D2}" type="parTrans" cxnId="{913B86BB-49C6-4D2F-9C0E-2A834662A31B}">
      <dgm:prSet/>
      <dgm:spPr/>
      <dgm:t>
        <a:bodyPr/>
        <a:lstStyle/>
        <a:p>
          <a:endParaRPr lang="en-US"/>
        </a:p>
      </dgm:t>
    </dgm:pt>
    <dgm:pt modelId="{913A8B93-2BB4-4AAE-B049-0694945C6CA9}" type="sibTrans" cxnId="{913B86BB-49C6-4D2F-9C0E-2A834662A31B}">
      <dgm:prSet/>
      <dgm:spPr/>
      <dgm:t>
        <a:bodyPr/>
        <a:lstStyle/>
        <a:p>
          <a:endParaRPr lang="en-US"/>
        </a:p>
      </dgm:t>
    </dgm:pt>
    <dgm:pt modelId="{3610C8B9-7577-4AFD-8DAC-8B39322C2CF1}">
      <dgm:prSet custT="1"/>
      <dgm:spPr/>
      <dgm:t>
        <a:bodyPr/>
        <a:lstStyle/>
        <a:p>
          <a:pPr algn="ctr">
            <a:buFontTx/>
            <a:buNone/>
          </a:pPr>
          <a:r>
            <a:rPr lang="en-US" sz="3600" dirty="0"/>
            <a:t>      581</a:t>
          </a:r>
        </a:p>
      </dgm:t>
    </dgm:pt>
    <dgm:pt modelId="{DB45785A-EA15-4828-BBC9-C48F8F809F21}" type="parTrans" cxnId="{70B1FCB4-99EF-4AF7-81C0-75FABC3F4BBF}">
      <dgm:prSet/>
      <dgm:spPr/>
      <dgm:t>
        <a:bodyPr/>
        <a:lstStyle/>
        <a:p>
          <a:endParaRPr lang="en-US"/>
        </a:p>
      </dgm:t>
    </dgm:pt>
    <dgm:pt modelId="{32835B1D-3B7A-43C0-AED6-04C646040198}" type="sibTrans" cxnId="{70B1FCB4-99EF-4AF7-81C0-75FABC3F4BBF}">
      <dgm:prSet/>
      <dgm:spPr/>
      <dgm:t>
        <a:bodyPr/>
        <a:lstStyle/>
        <a:p>
          <a:endParaRPr lang="en-US"/>
        </a:p>
      </dgm:t>
    </dgm:pt>
    <dgm:pt modelId="{8435C755-3335-4264-8050-15EC81F6AC4B}">
      <dgm:prSet custT="1"/>
      <dgm:spPr/>
      <dgm:t>
        <a:bodyPr/>
        <a:lstStyle/>
        <a:p>
          <a:pPr algn="ctr">
            <a:buFontTx/>
            <a:buNone/>
          </a:pPr>
          <a:r>
            <a:rPr lang="en-US" sz="3600" b="0" dirty="0"/>
            <a:t>   19</a:t>
          </a:r>
        </a:p>
      </dgm:t>
    </dgm:pt>
    <dgm:pt modelId="{1C1B1BE1-95CD-4AED-BA50-D16879C09A29}" type="parTrans" cxnId="{62686A06-0B92-496F-9521-3220C4807C93}">
      <dgm:prSet/>
      <dgm:spPr/>
      <dgm:t>
        <a:bodyPr/>
        <a:lstStyle/>
        <a:p>
          <a:endParaRPr lang="en-US"/>
        </a:p>
      </dgm:t>
    </dgm:pt>
    <dgm:pt modelId="{BC041BDF-A194-46E6-AF98-3767A40C0D77}" type="sibTrans" cxnId="{62686A06-0B92-496F-9521-3220C4807C93}">
      <dgm:prSet/>
      <dgm:spPr/>
      <dgm:t>
        <a:bodyPr/>
        <a:lstStyle/>
        <a:p>
          <a:endParaRPr lang="en-US"/>
        </a:p>
      </dgm:t>
    </dgm:pt>
    <dgm:pt modelId="{8A2F2DEC-6E57-4D88-BDD5-AAC6CE8A9D27}" type="pres">
      <dgm:prSet presAssocID="{37552F59-DECC-4B05-9CC6-815DAB3D2F3E}" presName="vert0" presStyleCnt="0">
        <dgm:presLayoutVars>
          <dgm:dir/>
          <dgm:animOne val="branch"/>
          <dgm:animLvl val="lvl"/>
        </dgm:presLayoutVars>
      </dgm:prSet>
      <dgm:spPr/>
    </dgm:pt>
    <dgm:pt modelId="{6EF437AC-B69F-4361-A694-BC4DA3273C1F}" type="pres">
      <dgm:prSet presAssocID="{D094C362-FA7D-437F-978E-97AACE39E326}" presName="thickLine" presStyleLbl="alignNode1" presStyleIdx="0" presStyleCnt="4"/>
      <dgm:spPr/>
    </dgm:pt>
    <dgm:pt modelId="{5A7EF0CB-6DAD-452A-B204-72C98BDD9A5B}" type="pres">
      <dgm:prSet presAssocID="{D094C362-FA7D-437F-978E-97AACE39E326}" presName="horz1" presStyleCnt="0"/>
      <dgm:spPr/>
    </dgm:pt>
    <dgm:pt modelId="{6247BEBF-E044-41D7-BC78-F982420485DD}" type="pres">
      <dgm:prSet presAssocID="{D094C362-FA7D-437F-978E-97AACE39E326}" presName="tx1" presStyleLbl="revTx" presStyleIdx="0" presStyleCnt="12"/>
      <dgm:spPr/>
    </dgm:pt>
    <dgm:pt modelId="{148BF975-F775-438E-B02B-24403BE82141}" type="pres">
      <dgm:prSet presAssocID="{D094C362-FA7D-437F-978E-97AACE39E326}" presName="vert1" presStyleCnt="0"/>
      <dgm:spPr/>
    </dgm:pt>
    <dgm:pt modelId="{AF9E5004-6CFC-4B9F-BC65-7E854579D4E8}" type="pres">
      <dgm:prSet presAssocID="{7867AD24-5EBE-439B-B99F-F169ED64F79E}" presName="vertSpace2a" presStyleCnt="0"/>
      <dgm:spPr/>
    </dgm:pt>
    <dgm:pt modelId="{853D8810-B721-4804-80A6-08CFE633E700}" type="pres">
      <dgm:prSet presAssocID="{7867AD24-5EBE-439B-B99F-F169ED64F79E}" presName="horz2" presStyleCnt="0"/>
      <dgm:spPr/>
    </dgm:pt>
    <dgm:pt modelId="{7280D1C9-E0B3-4A6C-A305-82D5ACD93737}" type="pres">
      <dgm:prSet presAssocID="{7867AD24-5EBE-439B-B99F-F169ED64F79E}" presName="horzSpace2" presStyleCnt="0"/>
      <dgm:spPr/>
    </dgm:pt>
    <dgm:pt modelId="{62FA94FF-0310-4647-8743-F20427D071F2}" type="pres">
      <dgm:prSet presAssocID="{7867AD24-5EBE-439B-B99F-F169ED64F79E}" presName="tx2" presStyleLbl="revTx" presStyleIdx="1" presStyleCnt="12" custScaleX="107199"/>
      <dgm:spPr/>
    </dgm:pt>
    <dgm:pt modelId="{B4B5103A-8295-40FC-BF10-672BC8B51198}" type="pres">
      <dgm:prSet presAssocID="{7867AD24-5EBE-439B-B99F-F169ED64F79E}" presName="vert2" presStyleCnt="0"/>
      <dgm:spPr/>
    </dgm:pt>
    <dgm:pt modelId="{EEF726A5-AB91-4B2A-B307-CAADD20CC3D5}" type="pres">
      <dgm:prSet presAssocID="{69D2DC51-15FE-4234-B487-0CF194A4ADD2}" presName="horz3" presStyleCnt="0"/>
      <dgm:spPr/>
    </dgm:pt>
    <dgm:pt modelId="{CD116334-64F5-4A39-8A71-0B55A9F0E1DB}" type="pres">
      <dgm:prSet presAssocID="{69D2DC51-15FE-4234-B487-0CF194A4ADD2}" presName="horzSpace3" presStyleCnt="0"/>
      <dgm:spPr/>
    </dgm:pt>
    <dgm:pt modelId="{8F1F9CC8-C37C-4184-84B4-7E8E699D3CC0}" type="pres">
      <dgm:prSet presAssocID="{69D2DC51-15FE-4234-B487-0CF194A4ADD2}" presName="tx3" presStyleLbl="revTx" presStyleIdx="2" presStyleCnt="12"/>
      <dgm:spPr/>
    </dgm:pt>
    <dgm:pt modelId="{8DA275A1-2066-4272-972E-4B1AADB2AA26}" type="pres">
      <dgm:prSet presAssocID="{69D2DC51-15FE-4234-B487-0CF194A4ADD2}" presName="vert3" presStyleCnt="0"/>
      <dgm:spPr/>
    </dgm:pt>
    <dgm:pt modelId="{7958558E-39F1-4047-BD23-41805CE87982}" type="pres">
      <dgm:prSet presAssocID="{7867AD24-5EBE-439B-B99F-F169ED64F79E}" presName="thinLine2b" presStyleLbl="callout" presStyleIdx="0" presStyleCnt="4"/>
      <dgm:spPr/>
    </dgm:pt>
    <dgm:pt modelId="{10407626-7D7F-4916-9C7C-7B9D1076B506}" type="pres">
      <dgm:prSet presAssocID="{7867AD24-5EBE-439B-B99F-F169ED64F79E}" presName="vertSpace2b" presStyleCnt="0"/>
      <dgm:spPr/>
    </dgm:pt>
    <dgm:pt modelId="{32D57319-3017-4ECD-87B5-C2E1D19D067A}" type="pres">
      <dgm:prSet presAssocID="{A36EA23F-AB94-48D5-BEDB-E4C27E1B55FE}" presName="thickLine" presStyleLbl="alignNode1" presStyleIdx="1" presStyleCnt="4"/>
      <dgm:spPr/>
    </dgm:pt>
    <dgm:pt modelId="{4CF2017C-7269-4694-8204-5C108CB16304}" type="pres">
      <dgm:prSet presAssocID="{A36EA23F-AB94-48D5-BEDB-E4C27E1B55FE}" presName="horz1" presStyleCnt="0"/>
      <dgm:spPr/>
    </dgm:pt>
    <dgm:pt modelId="{B57DCD2B-94E6-4B2B-AF93-A9B2899897A5}" type="pres">
      <dgm:prSet presAssocID="{A36EA23F-AB94-48D5-BEDB-E4C27E1B55FE}" presName="tx1" presStyleLbl="revTx" presStyleIdx="3" presStyleCnt="12" custScaleX="158193"/>
      <dgm:spPr/>
    </dgm:pt>
    <dgm:pt modelId="{1AE702D1-2F5C-4F6D-A359-CEF228B5ADB6}" type="pres">
      <dgm:prSet presAssocID="{A36EA23F-AB94-48D5-BEDB-E4C27E1B55FE}" presName="vert1" presStyleCnt="0"/>
      <dgm:spPr/>
    </dgm:pt>
    <dgm:pt modelId="{A1347C99-11D6-41B1-B64E-AFD19A005540}" type="pres">
      <dgm:prSet presAssocID="{E9AFFC1E-D41D-40B4-A686-C0372EC231CB}" presName="vertSpace2a" presStyleCnt="0"/>
      <dgm:spPr/>
    </dgm:pt>
    <dgm:pt modelId="{0E38BBB1-F0D7-4287-A38A-CE2F218B9551}" type="pres">
      <dgm:prSet presAssocID="{E9AFFC1E-D41D-40B4-A686-C0372EC231CB}" presName="horz2" presStyleCnt="0"/>
      <dgm:spPr/>
    </dgm:pt>
    <dgm:pt modelId="{47094D21-91E3-41A1-AAFA-A0B576A1D216}" type="pres">
      <dgm:prSet presAssocID="{E9AFFC1E-D41D-40B4-A686-C0372EC231CB}" presName="horzSpace2" presStyleCnt="0"/>
      <dgm:spPr/>
    </dgm:pt>
    <dgm:pt modelId="{96821843-2567-428C-9E5B-006FCA2D6E1E}" type="pres">
      <dgm:prSet presAssocID="{E9AFFC1E-D41D-40B4-A686-C0372EC231CB}" presName="tx2" presStyleLbl="revTx" presStyleIdx="4" presStyleCnt="12" custScaleX="92829"/>
      <dgm:spPr/>
    </dgm:pt>
    <dgm:pt modelId="{8DBEF9D6-27C1-46D0-B596-510381780A30}" type="pres">
      <dgm:prSet presAssocID="{E9AFFC1E-D41D-40B4-A686-C0372EC231CB}" presName="vert2" presStyleCnt="0"/>
      <dgm:spPr/>
    </dgm:pt>
    <dgm:pt modelId="{1D12DB65-55C5-4306-9FEB-98707FABCC2E}" type="pres">
      <dgm:prSet presAssocID="{3610C8B9-7577-4AFD-8DAC-8B39322C2CF1}" presName="horz3" presStyleCnt="0"/>
      <dgm:spPr/>
    </dgm:pt>
    <dgm:pt modelId="{59720949-056D-42B7-892C-A65D904292B8}" type="pres">
      <dgm:prSet presAssocID="{3610C8B9-7577-4AFD-8DAC-8B39322C2CF1}" presName="horzSpace3" presStyleCnt="0"/>
      <dgm:spPr/>
    </dgm:pt>
    <dgm:pt modelId="{5E8D3B46-23BC-4B1F-9DED-C232D9D24B59}" type="pres">
      <dgm:prSet presAssocID="{3610C8B9-7577-4AFD-8DAC-8B39322C2CF1}" presName="tx3" presStyleLbl="revTx" presStyleIdx="5" presStyleCnt="12"/>
      <dgm:spPr/>
    </dgm:pt>
    <dgm:pt modelId="{15529D51-C10E-4A50-B3C8-859A52D3775D}" type="pres">
      <dgm:prSet presAssocID="{3610C8B9-7577-4AFD-8DAC-8B39322C2CF1}" presName="vert3" presStyleCnt="0"/>
      <dgm:spPr/>
    </dgm:pt>
    <dgm:pt modelId="{8AA2CAD5-B7A0-46CD-AC22-CEA4281171CE}" type="pres">
      <dgm:prSet presAssocID="{E9AFFC1E-D41D-40B4-A686-C0372EC231CB}" presName="thinLine2b" presStyleLbl="callout" presStyleIdx="1" presStyleCnt="4"/>
      <dgm:spPr/>
    </dgm:pt>
    <dgm:pt modelId="{E7C6BA8B-9087-4849-AAEC-D3129C46038C}" type="pres">
      <dgm:prSet presAssocID="{E9AFFC1E-D41D-40B4-A686-C0372EC231CB}" presName="vertSpace2b" presStyleCnt="0"/>
      <dgm:spPr/>
    </dgm:pt>
    <dgm:pt modelId="{AD5DBC3C-F6ED-4683-AE90-787599AF08FA}" type="pres">
      <dgm:prSet presAssocID="{8794E6F2-534B-4FE8-83AE-CC1EE4AF433A}" presName="thickLine" presStyleLbl="alignNode1" presStyleIdx="2" presStyleCnt="4"/>
      <dgm:spPr/>
    </dgm:pt>
    <dgm:pt modelId="{1E9DDA4B-5893-4255-B5DC-010474685C10}" type="pres">
      <dgm:prSet presAssocID="{8794E6F2-534B-4FE8-83AE-CC1EE4AF433A}" presName="horz1" presStyleCnt="0"/>
      <dgm:spPr/>
    </dgm:pt>
    <dgm:pt modelId="{C925BBC0-E642-4D58-A703-01C13F19B156}" type="pres">
      <dgm:prSet presAssocID="{8794E6F2-534B-4FE8-83AE-CC1EE4AF433A}" presName="tx1" presStyleLbl="revTx" presStyleIdx="6" presStyleCnt="12" custScaleX="152948"/>
      <dgm:spPr/>
    </dgm:pt>
    <dgm:pt modelId="{AD8526AB-D9B1-4B11-9407-DD6026EC0CE3}" type="pres">
      <dgm:prSet presAssocID="{8794E6F2-534B-4FE8-83AE-CC1EE4AF433A}" presName="vert1" presStyleCnt="0"/>
      <dgm:spPr/>
    </dgm:pt>
    <dgm:pt modelId="{C950B1BD-B9CC-46A9-A2AE-F55209367501}" type="pres">
      <dgm:prSet presAssocID="{02DF0D93-5EDA-4CF9-9B4F-C985B3A0A8FA}" presName="vertSpace2a" presStyleCnt="0"/>
      <dgm:spPr/>
    </dgm:pt>
    <dgm:pt modelId="{7919750E-8A2A-4C40-AB75-5782C8329789}" type="pres">
      <dgm:prSet presAssocID="{02DF0D93-5EDA-4CF9-9B4F-C985B3A0A8FA}" presName="horz2" presStyleCnt="0"/>
      <dgm:spPr/>
    </dgm:pt>
    <dgm:pt modelId="{FFBE6444-8C7E-42D3-BDE4-344B9A4BE805}" type="pres">
      <dgm:prSet presAssocID="{02DF0D93-5EDA-4CF9-9B4F-C985B3A0A8FA}" presName="horzSpace2" presStyleCnt="0"/>
      <dgm:spPr/>
    </dgm:pt>
    <dgm:pt modelId="{9CBB465B-1C9E-400F-81F6-FFDF2E005A7B}" type="pres">
      <dgm:prSet presAssocID="{02DF0D93-5EDA-4CF9-9B4F-C985B3A0A8FA}" presName="tx2" presStyleLbl="revTx" presStyleIdx="7" presStyleCnt="12"/>
      <dgm:spPr/>
    </dgm:pt>
    <dgm:pt modelId="{3B2A9E6A-AB98-46E4-8CAB-FBDF6F9640DE}" type="pres">
      <dgm:prSet presAssocID="{02DF0D93-5EDA-4CF9-9B4F-C985B3A0A8FA}" presName="vert2" presStyleCnt="0"/>
      <dgm:spPr/>
    </dgm:pt>
    <dgm:pt modelId="{1CB875CA-3EBA-4982-A722-A5BA6E9E9C6C}" type="pres">
      <dgm:prSet presAssocID="{8435C755-3335-4264-8050-15EC81F6AC4B}" presName="horz3" presStyleCnt="0"/>
      <dgm:spPr/>
    </dgm:pt>
    <dgm:pt modelId="{810891A3-AAA7-425A-8115-D223AB5F5280}" type="pres">
      <dgm:prSet presAssocID="{8435C755-3335-4264-8050-15EC81F6AC4B}" presName="horzSpace3" presStyleCnt="0"/>
      <dgm:spPr/>
    </dgm:pt>
    <dgm:pt modelId="{3FA6FDD8-A11B-43F5-A214-1026CB613796}" type="pres">
      <dgm:prSet presAssocID="{8435C755-3335-4264-8050-15EC81F6AC4B}" presName="tx3" presStyleLbl="revTx" presStyleIdx="8" presStyleCnt="12"/>
      <dgm:spPr/>
    </dgm:pt>
    <dgm:pt modelId="{74F8B026-2588-4A19-A5ED-C76CB0E339DC}" type="pres">
      <dgm:prSet presAssocID="{8435C755-3335-4264-8050-15EC81F6AC4B}" presName="vert3" presStyleCnt="0"/>
      <dgm:spPr/>
    </dgm:pt>
    <dgm:pt modelId="{644F19D6-BE88-421D-8631-DF8D5FB69AA9}" type="pres">
      <dgm:prSet presAssocID="{02DF0D93-5EDA-4CF9-9B4F-C985B3A0A8FA}" presName="thinLine2b" presStyleLbl="callout" presStyleIdx="2" presStyleCnt="4"/>
      <dgm:spPr/>
    </dgm:pt>
    <dgm:pt modelId="{2EC7EB8A-4E7C-47D3-BE87-C346FAF43843}" type="pres">
      <dgm:prSet presAssocID="{02DF0D93-5EDA-4CF9-9B4F-C985B3A0A8FA}" presName="vertSpace2b" presStyleCnt="0"/>
      <dgm:spPr/>
    </dgm:pt>
    <dgm:pt modelId="{C2D4D837-6BE5-4858-8928-AE55307A1355}" type="pres">
      <dgm:prSet presAssocID="{4D71283D-7F1B-4229-9E87-77380DD58260}" presName="thickLine" presStyleLbl="alignNode1" presStyleIdx="3" presStyleCnt="4"/>
      <dgm:spPr/>
    </dgm:pt>
    <dgm:pt modelId="{FEDC2897-8552-4C19-B2F9-A00CF0C10E56}" type="pres">
      <dgm:prSet presAssocID="{4D71283D-7F1B-4229-9E87-77380DD58260}" presName="horz1" presStyleCnt="0"/>
      <dgm:spPr/>
    </dgm:pt>
    <dgm:pt modelId="{58419DA0-1313-4684-9CDB-F7B52C20618A}" type="pres">
      <dgm:prSet presAssocID="{4D71283D-7F1B-4229-9E87-77380DD58260}" presName="tx1" presStyleLbl="revTx" presStyleIdx="9" presStyleCnt="12" custScaleX="159881"/>
      <dgm:spPr/>
    </dgm:pt>
    <dgm:pt modelId="{8E90FCC0-2148-4A41-B1AB-0E43D0CD4880}" type="pres">
      <dgm:prSet presAssocID="{4D71283D-7F1B-4229-9E87-77380DD58260}" presName="vert1" presStyleCnt="0"/>
      <dgm:spPr/>
    </dgm:pt>
    <dgm:pt modelId="{A5D4BD8E-139E-414F-AC64-B01D49AAFF87}" type="pres">
      <dgm:prSet presAssocID="{00EC9E00-C04A-4729-A77A-9290DAEF8133}" presName="vertSpace2a" presStyleCnt="0"/>
      <dgm:spPr/>
    </dgm:pt>
    <dgm:pt modelId="{BD785D37-1223-40E5-963E-8ACE7CCC2E7A}" type="pres">
      <dgm:prSet presAssocID="{00EC9E00-C04A-4729-A77A-9290DAEF8133}" presName="horz2" presStyleCnt="0"/>
      <dgm:spPr/>
    </dgm:pt>
    <dgm:pt modelId="{CD3AE9FF-168F-4101-AFBB-C774F8AF97EB}" type="pres">
      <dgm:prSet presAssocID="{00EC9E00-C04A-4729-A77A-9290DAEF8133}" presName="horzSpace2" presStyleCnt="0"/>
      <dgm:spPr/>
    </dgm:pt>
    <dgm:pt modelId="{B04FCAF3-D212-4502-A3D8-5FF7F283E8AF}" type="pres">
      <dgm:prSet presAssocID="{00EC9E00-C04A-4729-A77A-9290DAEF8133}" presName="tx2" presStyleLbl="revTx" presStyleIdx="10" presStyleCnt="12" custScaleX="115767"/>
      <dgm:spPr/>
    </dgm:pt>
    <dgm:pt modelId="{4115DC1D-F269-484D-AC40-1B859469BBE4}" type="pres">
      <dgm:prSet presAssocID="{00EC9E00-C04A-4729-A77A-9290DAEF8133}" presName="vert2" presStyleCnt="0"/>
      <dgm:spPr/>
    </dgm:pt>
    <dgm:pt modelId="{5AC217FE-8F2C-4FC0-9683-5041E6ACB592}" type="pres">
      <dgm:prSet presAssocID="{22129A82-05C4-4A7A-8275-3D5AC39AE87D}" presName="horz3" presStyleCnt="0"/>
      <dgm:spPr/>
    </dgm:pt>
    <dgm:pt modelId="{CF4306EB-35D0-4534-8D5D-238705BF0791}" type="pres">
      <dgm:prSet presAssocID="{22129A82-05C4-4A7A-8275-3D5AC39AE87D}" presName="horzSpace3" presStyleCnt="0"/>
      <dgm:spPr/>
    </dgm:pt>
    <dgm:pt modelId="{04A4D02A-22B7-4A34-A4D4-8A1DDEC52C79}" type="pres">
      <dgm:prSet presAssocID="{22129A82-05C4-4A7A-8275-3D5AC39AE87D}" presName="tx3" presStyleLbl="revTx" presStyleIdx="11" presStyleCnt="12"/>
      <dgm:spPr/>
    </dgm:pt>
    <dgm:pt modelId="{639764C8-BCE8-49E5-99AB-B8FF4977A004}" type="pres">
      <dgm:prSet presAssocID="{22129A82-05C4-4A7A-8275-3D5AC39AE87D}" presName="vert3" presStyleCnt="0"/>
      <dgm:spPr/>
    </dgm:pt>
    <dgm:pt modelId="{A1B0A16A-706D-465A-BE61-EFF08931A138}" type="pres">
      <dgm:prSet presAssocID="{00EC9E00-C04A-4729-A77A-9290DAEF8133}" presName="thinLine2b" presStyleLbl="callout" presStyleIdx="3" presStyleCnt="4"/>
      <dgm:spPr/>
    </dgm:pt>
    <dgm:pt modelId="{2A84B082-29FF-43A9-A7D8-71772583B8DD}" type="pres">
      <dgm:prSet presAssocID="{00EC9E00-C04A-4729-A77A-9290DAEF8133}" presName="vertSpace2b" presStyleCnt="0"/>
      <dgm:spPr/>
    </dgm:pt>
  </dgm:ptLst>
  <dgm:cxnLst>
    <dgm:cxn modelId="{62686A06-0B92-496F-9521-3220C4807C93}" srcId="{02DF0D93-5EDA-4CF9-9B4F-C985B3A0A8FA}" destId="{8435C755-3335-4264-8050-15EC81F6AC4B}" srcOrd="0" destOrd="0" parTransId="{1C1B1BE1-95CD-4AED-BA50-D16879C09A29}" sibTransId="{BC041BDF-A194-46E6-AF98-3767A40C0D77}"/>
    <dgm:cxn modelId="{FB651D0A-8F9C-4C5D-8E83-9A9A5D41C74F}" type="presOf" srcId="{8794E6F2-534B-4FE8-83AE-CC1EE4AF433A}" destId="{C925BBC0-E642-4D58-A703-01C13F19B156}" srcOrd="0" destOrd="0" presId="urn:microsoft.com/office/officeart/2008/layout/LinedList"/>
    <dgm:cxn modelId="{9071571A-827E-49A4-8799-0243F016EF50}" type="presOf" srcId="{00EC9E00-C04A-4729-A77A-9290DAEF8133}" destId="{B04FCAF3-D212-4502-A3D8-5FF7F283E8AF}" srcOrd="0" destOrd="0" presId="urn:microsoft.com/office/officeart/2008/layout/LinedList"/>
    <dgm:cxn modelId="{AA38F41D-8B8C-4F95-B364-FF8138E6BDE4}" type="presOf" srcId="{E9AFFC1E-D41D-40B4-A686-C0372EC231CB}" destId="{96821843-2567-428C-9E5B-006FCA2D6E1E}" srcOrd="0" destOrd="0" presId="urn:microsoft.com/office/officeart/2008/layout/LinedList"/>
    <dgm:cxn modelId="{192D5727-2220-48CA-8D05-A6DF92567A50}" type="presOf" srcId="{7867AD24-5EBE-439B-B99F-F169ED64F79E}" destId="{62FA94FF-0310-4647-8743-F20427D071F2}" srcOrd="0" destOrd="0" presId="urn:microsoft.com/office/officeart/2008/layout/LinedList"/>
    <dgm:cxn modelId="{3705C03E-3338-446B-A69E-BF10EF0B08F4}" type="presOf" srcId="{8435C755-3335-4264-8050-15EC81F6AC4B}" destId="{3FA6FDD8-A11B-43F5-A214-1026CB613796}" srcOrd="0" destOrd="0" presId="urn:microsoft.com/office/officeart/2008/layout/LinedList"/>
    <dgm:cxn modelId="{9DDF5D5C-196E-4B1B-911A-A1A08D615D66}" srcId="{D094C362-FA7D-437F-978E-97AACE39E326}" destId="{7867AD24-5EBE-439B-B99F-F169ED64F79E}" srcOrd="0" destOrd="0" parTransId="{A37B4729-5561-408E-9CC8-EE4CBBD958EC}" sibTransId="{6DF80280-2A29-4AEF-ACAE-F36286846937}"/>
    <dgm:cxn modelId="{5CC1E641-4244-42CA-B834-59C4E1ABBB27}" srcId="{A36EA23F-AB94-48D5-BEDB-E4C27E1B55FE}" destId="{E9AFFC1E-D41D-40B4-A686-C0372EC231CB}" srcOrd="0" destOrd="0" parTransId="{38A2D9EF-1999-4648-9ACD-311707FEF6B9}" sibTransId="{EDADB24D-BCDC-4B3A-9174-DF1F4B9B1CDD}"/>
    <dgm:cxn modelId="{8D489465-D72C-4E88-930B-3C3BD493E7A1}" srcId="{37552F59-DECC-4B05-9CC6-815DAB3D2F3E}" destId="{4D71283D-7F1B-4229-9E87-77380DD58260}" srcOrd="3" destOrd="0" parTransId="{379C0B34-D084-4ED6-AD15-71C3C609EF1D}" sibTransId="{AA6B936C-0FDD-4E2D-8D39-F21160E7946B}"/>
    <dgm:cxn modelId="{5B5F7D66-3BEE-4CF2-818E-315ADA5CE8B8}" srcId="{37552F59-DECC-4B05-9CC6-815DAB3D2F3E}" destId="{D094C362-FA7D-437F-978E-97AACE39E326}" srcOrd="0" destOrd="0" parTransId="{47BFAF63-7E92-4B2E-BED3-1253DE04B55D}" sibTransId="{BE046A1A-4BB7-4D98-B9B0-602514994AAB}"/>
    <dgm:cxn modelId="{E895D146-AB15-421D-ABC8-E6A920D46086}" type="presOf" srcId="{A36EA23F-AB94-48D5-BEDB-E4C27E1B55FE}" destId="{B57DCD2B-94E6-4B2B-AF93-A9B2899897A5}" srcOrd="0" destOrd="0" presId="urn:microsoft.com/office/officeart/2008/layout/LinedList"/>
    <dgm:cxn modelId="{91D93E4F-EF59-45BE-90BF-50C6B7957257}" type="presOf" srcId="{4D71283D-7F1B-4229-9E87-77380DD58260}" destId="{58419DA0-1313-4684-9CDB-F7B52C20618A}" srcOrd="0" destOrd="0" presId="urn:microsoft.com/office/officeart/2008/layout/LinedList"/>
    <dgm:cxn modelId="{F97A9F85-6859-4292-B02A-9D50821D201D}" srcId="{4D71283D-7F1B-4229-9E87-77380DD58260}" destId="{00EC9E00-C04A-4729-A77A-9290DAEF8133}" srcOrd="0" destOrd="0" parTransId="{A1594CE4-9F7D-4C11-A4EA-E6256366EAC3}" sibTransId="{4F26C88E-C2C0-4F8A-A870-EF10D3D59947}"/>
    <dgm:cxn modelId="{25BE788E-C62D-4437-AE91-486629F28544}" srcId="{37552F59-DECC-4B05-9CC6-815DAB3D2F3E}" destId="{8794E6F2-534B-4FE8-83AE-CC1EE4AF433A}" srcOrd="2" destOrd="0" parTransId="{10C1C8F7-F6D8-4357-8B24-A56332BD4F93}" sibTransId="{437AD498-FA41-4CF7-87F4-70FC544AF8C2}"/>
    <dgm:cxn modelId="{627F9CAF-28A1-448B-B312-9728FABB5A7C}" type="presOf" srcId="{37552F59-DECC-4B05-9CC6-815DAB3D2F3E}" destId="{8A2F2DEC-6E57-4D88-BDD5-AAC6CE8A9D27}" srcOrd="0" destOrd="0" presId="urn:microsoft.com/office/officeart/2008/layout/LinedList"/>
    <dgm:cxn modelId="{70B1FCB4-99EF-4AF7-81C0-75FABC3F4BBF}" srcId="{E9AFFC1E-D41D-40B4-A686-C0372EC231CB}" destId="{3610C8B9-7577-4AFD-8DAC-8B39322C2CF1}" srcOrd="0" destOrd="0" parTransId="{DB45785A-EA15-4828-BBC9-C48F8F809F21}" sibTransId="{32835B1D-3B7A-43C0-AED6-04C646040198}"/>
    <dgm:cxn modelId="{DED7F0B8-DD0C-46CC-B47E-0B5D845A1630}" srcId="{00EC9E00-C04A-4729-A77A-9290DAEF8133}" destId="{22129A82-05C4-4A7A-8275-3D5AC39AE87D}" srcOrd="0" destOrd="0" parTransId="{AB64A103-682E-4DC5-992D-EFF23E5C9C1B}" sibTransId="{5B2382CB-059C-42BB-9A39-053290995FB0}"/>
    <dgm:cxn modelId="{913B86BB-49C6-4D2F-9C0E-2A834662A31B}" srcId="{7867AD24-5EBE-439B-B99F-F169ED64F79E}" destId="{69D2DC51-15FE-4234-B487-0CF194A4ADD2}" srcOrd="0" destOrd="0" parTransId="{CBEAE6A3-FD91-455A-ADE4-D1935644A0D2}" sibTransId="{913A8B93-2BB4-4AAE-B049-0694945C6CA9}"/>
    <dgm:cxn modelId="{E90E0ED5-F9C0-49E5-B32B-234515BFC5D7}" type="presOf" srcId="{D094C362-FA7D-437F-978E-97AACE39E326}" destId="{6247BEBF-E044-41D7-BC78-F982420485DD}" srcOrd="0" destOrd="0" presId="urn:microsoft.com/office/officeart/2008/layout/LinedList"/>
    <dgm:cxn modelId="{66F15FEF-DB8F-4748-A37C-1BF1CD22B9E0}" srcId="{8794E6F2-534B-4FE8-83AE-CC1EE4AF433A}" destId="{02DF0D93-5EDA-4CF9-9B4F-C985B3A0A8FA}" srcOrd="0" destOrd="0" parTransId="{689C3435-7BD3-4AB2-9F97-D8CD3CC5F128}" sibTransId="{ACCBCC69-A4EE-4D07-AF1B-0B9E0EE6429D}"/>
    <dgm:cxn modelId="{2C9615F3-231D-416B-A0FC-0903D770FC57}" type="presOf" srcId="{69D2DC51-15FE-4234-B487-0CF194A4ADD2}" destId="{8F1F9CC8-C37C-4184-84B4-7E8E699D3CC0}" srcOrd="0" destOrd="0" presId="urn:microsoft.com/office/officeart/2008/layout/LinedList"/>
    <dgm:cxn modelId="{85FF83F3-4D07-480D-8DA0-E5F7151B5D96}" type="presOf" srcId="{3610C8B9-7577-4AFD-8DAC-8B39322C2CF1}" destId="{5E8D3B46-23BC-4B1F-9DED-C232D9D24B59}" srcOrd="0" destOrd="0" presId="urn:microsoft.com/office/officeart/2008/layout/LinedList"/>
    <dgm:cxn modelId="{793918F7-1975-4AF1-8838-5F5D69ED2B73}" srcId="{37552F59-DECC-4B05-9CC6-815DAB3D2F3E}" destId="{A36EA23F-AB94-48D5-BEDB-E4C27E1B55FE}" srcOrd="1" destOrd="0" parTransId="{FBB9AA88-37BA-4847-A418-D0A682FF6998}" sibTransId="{27307D82-F5CC-4115-B3C3-C6B9620CFD0D}"/>
    <dgm:cxn modelId="{C62F78FC-6350-46A9-8226-116F6A125E06}" type="presOf" srcId="{22129A82-05C4-4A7A-8275-3D5AC39AE87D}" destId="{04A4D02A-22B7-4A34-A4D4-8A1DDEC52C79}" srcOrd="0" destOrd="0" presId="urn:microsoft.com/office/officeart/2008/layout/LinedList"/>
    <dgm:cxn modelId="{EC4C7FFF-3D74-4AE7-B686-E7BF4AF0B092}" type="presOf" srcId="{02DF0D93-5EDA-4CF9-9B4F-C985B3A0A8FA}" destId="{9CBB465B-1C9E-400F-81F6-FFDF2E005A7B}" srcOrd="0" destOrd="0" presId="urn:microsoft.com/office/officeart/2008/layout/LinedList"/>
    <dgm:cxn modelId="{92CA64DA-2818-4281-8EA1-FFE7E0A8D7EE}" type="presParOf" srcId="{8A2F2DEC-6E57-4D88-BDD5-AAC6CE8A9D27}" destId="{6EF437AC-B69F-4361-A694-BC4DA3273C1F}" srcOrd="0" destOrd="0" presId="urn:microsoft.com/office/officeart/2008/layout/LinedList"/>
    <dgm:cxn modelId="{2214A975-FB35-420A-BCE2-533FDC9840C2}" type="presParOf" srcId="{8A2F2DEC-6E57-4D88-BDD5-AAC6CE8A9D27}" destId="{5A7EF0CB-6DAD-452A-B204-72C98BDD9A5B}" srcOrd="1" destOrd="0" presId="urn:microsoft.com/office/officeart/2008/layout/LinedList"/>
    <dgm:cxn modelId="{347F01CF-24E8-4309-89C4-FAD20FD5C1F8}" type="presParOf" srcId="{5A7EF0CB-6DAD-452A-B204-72C98BDD9A5B}" destId="{6247BEBF-E044-41D7-BC78-F982420485DD}" srcOrd="0" destOrd="0" presId="urn:microsoft.com/office/officeart/2008/layout/LinedList"/>
    <dgm:cxn modelId="{140C6EEA-9A87-4585-837C-12B63E05ED59}" type="presParOf" srcId="{5A7EF0CB-6DAD-452A-B204-72C98BDD9A5B}" destId="{148BF975-F775-438E-B02B-24403BE82141}" srcOrd="1" destOrd="0" presId="urn:microsoft.com/office/officeart/2008/layout/LinedList"/>
    <dgm:cxn modelId="{02090CB8-764F-4A0E-884E-65EE097D0C39}" type="presParOf" srcId="{148BF975-F775-438E-B02B-24403BE82141}" destId="{AF9E5004-6CFC-4B9F-BC65-7E854579D4E8}" srcOrd="0" destOrd="0" presId="urn:microsoft.com/office/officeart/2008/layout/LinedList"/>
    <dgm:cxn modelId="{A4FCCEFD-6F70-4856-A99F-8B8CF32EB045}" type="presParOf" srcId="{148BF975-F775-438E-B02B-24403BE82141}" destId="{853D8810-B721-4804-80A6-08CFE633E700}" srcOrd="1" destOrd="0" presId="urn:microsoft.com/office/officeart/2008/layout/LinedList"/>
    <dgm:cxn modelId="{947A25F0-DFA2-4393-8B57-79555988A786}" type="presParOf" srcId="{853D8810-B721-4804-80A6-08CFE633E700}" destId="{7280D1C9-E0B3-4A6C-A305-82D5ACD93737}" srcOrd="0" destOrd="0" presId="urn:microsoft.com/office/officeart/2008/layout/LinedList"/>
    <dgm:cxn modelId="{DCC00809-F85B-4D04-86B9-612B8F2BD933}" type="presParOf" srcId="{853D8810-B721-4804-80A6-08CFE633E700}" destId="{62FA94FF-0310-4647-8743-F20427D071F2}" srcOrd="1" destOrd="0" presId="urn:microsoft.com/office/officeart/2008/layout/LinedList"/>
    <dgm:cxn modelId="{2B86E511-4062-4357-A995-B06E369BE137}" type="presParOf" srcId="{853D8810-B721-4804-80A6-08CFE633E700}" destId="{B4B5103A-8295-40FC-BF10-672BC8B51198}" srcOrd="2" destOrd="0" presId="urn:microsoft.com/office/officeart/2008/layout/LinedList"/>
    <dgm:cxn modelId="{EFBFA719-3121-4F59-8723-F2E8DBCBD42D}" type="presParOf" srcId="{B4B5103A-8295-40FC-BF10-672BC8B51198}" destId="{EEF726A5-AB91-4B2A-B307-CAADD20CC3D5}" srcOrd="0" destOrd="0" presId="urn:microsoft.com/office/officeart/2008/layout/LinedList"/>
    <dgm:cxn modelId="{BF8B6A39-53E6-469B-A6F7-C20EC59B09A4}" type="presParOf" srcId="{EEF726A5-AB91-4B2A-B307-CAADD20CC3D5}" destId="{CD116334-64F5-4A39-8A71-0B55A9F0E1DB}" srcOrd="0" destOrd="0" presId="urn:microsoft.com/office/officeart/2008/layout/LinedList"/>
    <dgm:cxn modelId="{4DC76B02-A208-4312-A36D-832E9243FC7D}" type="presParOf" srcId="{EEF726A5-AB91-4B2A-B307-CAADD20CC3D5}" destId="{8F1F9CC8-C37C-4184-84B4-7E8E699D3CC0}" srcOrd="1" destOrd="0" presId="urn:microsoft.com/office/officeart/2008/layout/LinedList"/>
    <dgm:cxn modelId="{C339DE19-5FC0-48D8-A758-56F641D3EC48}" type="presParOf" srcId="{EEF726A5-AB91-4B2A-B307-CAADD20CC3D5}" destId="{8DA275A1-2066-4272-972E-4B1AADB2AA26}" srcOrd="2" destOrd="0" presId="urn:microsoft.com/office/officeart/2008/layout/LinedList"/>
    <dgm:cxn modelId="{0D99E430-F7AD-4D13-AD5E-A706E29585EA}" type="presParOf" srcId="{148BF975-F775-438E-B02B-24403BE82141}" destId="{7958558E-39F1-4047-BD23-41805CE87982}" srcOrd="2" destOrd="0" presId="urn:microsoft.com/office/officeart/2008/layout/LinedList"/>
    <dgm:cxn modelId="{80AA0E9F-DB0E-4796-BC6F-5D8BDF660972}" type="presParOf" srcId="{148BF975-F775-438E-B02B-24403BE82141}" destId="{10407626-7D7F-4916-9C7C-7B9D1076B506}" srcOrd="3" destOrd="0" presId="urn:microsoft.com/office/officeart/2008/layout/LinedList"/>
    <dgm:cxn modelId="{06011570-E78E-4409-B5DC-1FFED5C43E9E}" type="presParOf" srcId="{8A2F2DEC-6E57-4D88-BDD5-AAC6CE8A9D27}" destId="{32D57319-3017-4ECD-87B5-C2E1D19D067A}" srcOrd="2" destOrd="0" presId="urn:microsoft.com/office/officeart/2008/layout/LinedList"/>
    <dgm:cxn modelId="{C06335A7-C3FF-4447-A955-DE2040FFF1B4}" type="presParOf" srcId="{8A2F2DEC-6E57-4D88-BDD5-AAC6CE8A9D27}" destId="{4CF2017C-7269-4694-8204-5C108CB16304}" srcOrd="3" destOrd="0" presId="urn:microsoft.com/office/officeart/2008/layout/LinedList"/>
    <dgm:cxn modelId="{C30AA1AA-14D2-488D-8391-2C61A42FBF29}" type="presParOf" srcId="{4CF2017C-7269-4694-8204-5C108CB16304}" destId="{B57DCD2B-94E6-4B2B-AF93-A9B2899897A5}" srcOrd="0" destOrd="0" presId="urn:microsoft.com/office/officeart/2008/layout/LinedList"/>
    <dgm:cxn modelId="{51709F33-F6CC-4D8C-98F4-3AC17863D7D3}" type="presParOf" srcId="{4CF2017C-7269-4694-8204-5C108CB16304}" destId="{1AE702D1-2F5C-4F6D-A359-CEF228B5ADB6}" srcOrd="1" destOrd="0" presId="urn:microsoft.com/office/officeart/2008/layout/LinedList"/>
    <dgm:cxn modelId="{49916BB8-079F-434C-8A51-BB58A54AEC01}" type="presParOf" srcId="{1AE702D1-2F5C-4F6D-A359-CEF228B5ADB6}" destId="{A1347C99-11D6-41B1-B64E-AFD19A005540}" srcOrd="0" destOrd="0" presId="urn:microsoft.com/office/officeart/2008/layout/LinedList"/>
    <dgm:cxn modelId="{7D6064AB-99EB-4452-A750-E662819580BD}" type="presParOf" srcId="{1AE702D1-2F5C-4F6D-A359-CEF228B5ADB6}" destId="{0E38BBB1-F0D7-4287-A38A-CE2F218B9551}" srcOrd="1" destOrd="0" presId="urn:microsoft.com/office/officeart/2008/layout/LinedList"/>
    <dgm:cxn modelId="{FB56F492-0D20-469F-8FFE-ECC57445012C}" type="presParOf" srcId="{0E38BBB1-F0D7-4287-A38A-CE2F218B9551}" destId="{47094D21-91E3-41A1-AAFA-A0B576A1D216}" srcOrd="0" destOrd="0" presId="urn:microsoft.com/office/officeart/2008/layout/LinedList"/>
    <dgm:cxn modelId="{CB5EDBD4-34BD-4DC4-A20A-67E2C24EB563}" type="presParOf" srcId="{0E38BBB1-F0D7-4287-A38A-CE2F218B9551}" destId="{96821843-2567-428C-9E5B-006FCA2D6E1E}" srcOrd="1" destOrd="0" presId="urn:microsoft.com/office/officeart/2008/layout/LinedList"/>
    <dgm:cxn modelId="{16B0CC62-05CC-452E-9A39-9B9FABCE6B6A}" type="presParOf" srcId="{0E38BBB1-F0D7-4287-A38A-CE2F218B9551}" destId="{8DBEF9D6-27C1-46D0-B596-510381780A30}" srcOrd="2" destOrd="0" presId="urn:microsoft.com/office/officeart/2008/layout/LinedList"/>
    <dgm:cxn modelId="{86AC54EA-D014-459C-9E8D-E29E93B9CEBC}" type="presParOf" srcId="{8DBEF9D6-27C1-46D0-B596-510381780A30}" destId="{1D12DB65-55C5-4306-9FEB-98707FABCC2E}" srcOrd="0" destOrd="0" presId="urn:microsoft.com/office/officeart/2008/layout/LinedList"/>
    <dgm:cxn modelId="{180585E9-AFBB-48A3-917C-862C231AA4DE}" type="presParOf" srcId="{1D12DB65-55C5-4306-9FEB-98707FABCC2E}" destId="{59720949-056D-42B7-892C-A65D904292B8}" srcOrd="0" destOrd="0" presId="urn:microsoft.com/office/officeart/2008/layout/LinedList"/>
    <dgm:cxn modelId="{DF97E031-79AF-4B33-8AC5-C3B2B17B2948}" type="presParOf" srcId="{1D12DB65-55C5-4306-9FEB-98707FABCC2E}" destId="{5E8D3B46-23BC-4B1F-9DED-C232D9D24B59}" srcOrd="1" destOrd="0" presId="urn:microsoft.com/office/officeart/2008/layout/LinedList"/>
    <dgm:cxn modelId="{F4E12ADB-466E-486F-937B-0899992FA87D}" type="presParOf" srcId="{1D12DB65-55C5-4306-9FEB-98707FABCC2E}" destId="{15529D51-C10E-4A50-B3C8-859A52D3775D}" srcOrd="2" destOrd="0" presId="urn:microsoft.com/office/officeart/2008/layout/LinedList"/>
    <dgm:cxn modelId="{1F4E1649-042D-439B-8E79-967734709F1B}" type="presParOf" srcId="{1AE702D1-2F5C-4F6D-A359-CEF228B5ADB6}" destId="{8AA2CAD5-B7A0-46CD-AC22-CEA4281171CE}" srcOrd="2" destOrd="0" presId="urn:microsoft.com/office/officeart/2008/layout/LinedList"/>
    <dgm:cxn modelId="{A4F2E2E0-412E-4B0B-9B50-7440D53B2EB6}" type="presParOf" srcId="{1AE702D1-2F5C-4F6D-A359-CEF228B5ADB6}" destId="{E7C6BA8B-9087-4849-AAEC-D3129C46038C}" srcOrd="3" destOrd="0" presId="urn:microsoft.com/office/officeart/2008/layout/LinedList"/>
    <dgm:cxn modelId="{42EFD2B1-3401-40B3-A12C-D17A9F0361F6}" type="presParOf" srcId="{8A2F2DEC-6E57-4D88-BDD5-AAC6CE8A9D27}" destId="{AD5DBC3C-F6ED-4683-AE90-787599AF08FA}" srcOrd="4" destOrd="0" presId="urn:microsoft.com/office/officeart/2008/layout/LinedList"/>
    <dgm:cxn modelId="{53B63E1F-EB1D-4A9A-AF57-EA38A550498F}" type="presParOf" srcId="{8A2F2DEC-6E57-4D88-BDD5-AAC6CE8A9D27}" destId="{1E9DDA4B-5893-4255-B5DC-010474685C10}" srcOrd="5" destOrd="0" presId="urn:microsoft.com/office/officeart/2008/layout/LinedList"/>
    <dgm:cxn modelId="{5ACACBE4-202E-461F-B746-F5345043E2FB}" type="presParOf" srcId="{1E9DDA4B-5893-4255-B5DC-010474685C10}" destId="{C925BBC0-E642-4D58-A703-01C13F19B156}" srcOrd="0" destOrd="0" presId="urn:microsoft.com/office/officeart/2008/layout/LinedList"/>
    <dgm:cxn modelId="{9FB7CABB-9D05-4610-9F18-D0119757C128}" type="presParOf" srcId="{1E9DDA4B-5893-4255-B5DC-010474685C10}" destId="{AD8526AB-D9B1-4B11-9407-DD6026EC0CE3}" srcOrd="1" destOrd="0" presId="urn:microsoft.com/office/officeart/2008/layout/LinedList"/>
    <dgm:cxn modelId="{13B6077D-E1D3-4E87-AC5C-D07697547DBA}" type="presParOf" srcId="{AD8526AB-D9B1-4B11-9407-DD6026EC0CE3}" destId="{C950B1BD-B9CC-46A9-A2AE-F55209367501}" srcOrd="0" destOrd="0" presId="urn:microsoft.com/office/officeart/2008/layout/LinedList"/>
    <dgm:cxn modelId="{76DA52D7-1F2B-46FB-98A4-DC4C13AB9E51}" type="presParOf" srcId="{AD8526AB-D9B1-4B11-9407-DD6026EC0CE3}" destId="{7919750E-8A2A-4C40-AB75-5782C8329789}" srcOrd="1" destOrd="0" presId="urn:microsoft.com/office/officeart/2008/layout/LinedList"/>
    <dgm:cxn modelId="{040D60AA-3C5A-4AA0-AEA4-B74FB06E3923}" type="presParOf" srcId="{7919750E-8A2A-4C40-AB75-5782C8329789}" destId="{FFBE6444-8C7E-42D3-BDE4-344B9A4BE805}" srcOrd="0" destOrd="0" presId="urn:microsoft.com/office/officeart/2008/layout/LinedList"/>
    <dgm:cxn modelId="{2C4AE5A6-B5C8-4011-876C-70809088ECAC}" type="presParOf" srcId="{7919750E-8A2A-4C40-AB75-5782C8329789}" destId="{9CBB465B-1C9E-400F-81F6-FFDF2E005A7B}" srcOrd="1" destOrd="0" presId="urn:microsoft.com/office/officeart/2008/layout/LinedList"/>
    <dgm:cxn modelId="{9DDF4D59-4F9A-47D1-AD28-D79A67A35ADA}" type="presParOf" srcId="{7919750E-8A2A-4C40-AB75-5782C8329789}" destId="{3B2A9E6A-AB98-46E4-8CAB-FBDF6F9640DE}" srcOrd="2" destOrd="0" presId="urn:microsoft.com/office/officeart/2008/layout/LinedList"/>
    <dgm:cxn modelId="{6CE87122-5BCF-4888-8329-B98CBD7615DA}" type="presParOf" srcId="{3B2A9E6A-AB98-46E4-8CAB-FBDF6F9640DE}" destId="{1CB875CA-3EBA-4982-A722-A5BA6E9E9C6C}" srcOrd="0" destOrd="0" presId="urn:microsoft.com/office/officeart/2008/layout/LinedList"/>
    <dgm:cxn modelId="{3CE20D4D-D6DE-4F08-8506-845C89796DB7}" type="presParOf" srcId="{1CB875CA-3EBA-4982-A722-A5BA6E9E9C6C}" destId="{810891A3-AAA7-425A-8115-D223AB5F5280}" srcOrd="0" destOrd="0" presId="urn:microsoft.com/office/officeart/2008/layout/LinedList"/>
    <dgm:cxn modelId="{3DE7B255-D0BA-4A6B-BBDB-3BB68ACB9A37}" type="presParOf" srcId="{1CB875CA-3EBA-4982-A722-A5BA6E9E9C6C}" destId="{3FA6FDD8-A11B-43F5-A214-1026CB613796}" srcOrd="1" destOrd="0" presId="urn:microsoft.com/office/officeart/2008/layout/LinedList"/>
    <dgm:cxn modelId="{EF72B7BD-AF72-4E17-B25E-13B5C91EE6F9}" type="presParOf" srcId="{1CB875CA-3EBA-4982-A722-A5BA6E9E9C6C}" destId="{74F8B026-2588-4A19-A5ED-C76CB0E339DC}" srcOrd="2" destOrd="0" presId="urn:microsoft.com/office/officeart/2008/layout/LinedList"/>
    <dgm:cxn modelId="{73CFAA4B-F41B-418D-BCE2-66CAAEEBEC07}" type="presParOf" srcId="{AD8526AB-D9B1-4B11-9407-DD6026EC0CE3}" destId="{644F19D6-BE88-421D-8631-DF8D5FB69AA9}" srcOrd="2" destOrd="0" presId="urn:microsoft.com/office/officeart/2008/layout/LinedList"/>
    <dgm:cxn modelId="{4B4A850A-AA86-434D-8267-DAB5E858A2F7}" type="presParOf" srcId="{AD8526AB-D9B1-4B11-9407-DD6026EC0CE3}" destId="{2EC7EB8A-4E7C-47D3-BE87-C346FAF43843}" srcOrd="3" destOrd="0" presId="urn:microsoft.com/office/officeart/2008/layout/LinedList"/>
    <dgm:cxn modelId="{86BCC819-68B5-4266-9EBC-806E6F605169}" type="presParOf" srcId="{8A2F2DEC-6E57-4D88-BDD5-AAC6CE8A9D27}" destId="{C2D4D837-6BE5-4858-8928-AE55307A1355}" srcOrd="6" destOrd="0" presId="urn:microsoft.com/office/officeart/2008/layout/LinedList"/>
    <dgm:cxn modelId="{C1494A0A-C5C1-4481-B436-568B3BBF91CA}" type="presParOf" srcId="{8A2F2DEC-6E57-4D88-BDD5-AAC6CE8A9D27}" destId="{FEDC2897-8552-4C19-B2F9-A00CF0C10E56}" srcOrd="7" destOrd="0" presId="urn:microsoft.com/office/officeart/2008/layout/LinedList"/>
    <dgm:cxn modelId="{8EECC953-8463-4EFD-962B-09BF7A8FFE5F}" type="presParOf" srcId="{FEDC2897-8552-4C19-B2F9-A00CF0C10E56}" destId="{58419DA0-1313-4684-9CDB-F7B52C20618A}" srcOrd="0" destOrd="0" presId="urn:microsoft.com/office/officeart/2008/layout/LinedList"/>
    <dgm:cxn modelId="{EAC7E08F-9BAF-4061-94CF-B22DF0C7F66B}" type="presParOf" srcId="{FEDC2897-8552-4C19-B2F9-A00CF0C10E56}" destId="{8E90FCC0-2148-4A41-B1AB-0E43D0CD4880}" srcOrd="1" destOrd="0" presId="urn:microsoft.com/office/officeart/2008/layout/LinedList"/>
    <dgm:cxn modelId="{05258D6E-930F-4104-BF27-121B9F6B0373}" type="presParOf" srcId="{8E90FCC0-2148-4A41-B1AB-0E43D0CD4880}" destId="{A5D4BD8E-139E-414F-AC64-B01D49AAFF87}" srcOrd="0" destOrd="0" presId="urn:microsoft.com/office/officeart/2008/layout/LinedList"/>
    <dgm:cxn modelId="{1B34BB0E-7ACD-463E-BE1B-7D5C00D3F20B}" type="presParOf" srcId="{8E90FCC0-2148-4A41-B1AB-0E43D0CD4880}" destId="{BD785D37-1223-40E5-963E-8ACE7CCC2E7A}" srcOrd="1" destOrd="0" presId="urn:microsoft.com/office/officeart/2008/layout/LinedList"/>
    <dgm:cxn modelId="{30417D98-AE64-407E-9913-A2C34644AEBA}" type="presParOf" srcId="{BD785D37-1223-40E5-963E-8ACE7CCC2E7A}" destId="{CD3AE9FF-168F-4101-AFBB-C774F8AF97EB}" srcOrd="0" destOrd="0" presId="urn:microsoft.com/office/officeart/2008/layout/LinedList"/>
    <dgm:cxn modelId="{FF2AA3E1-A0F5-4DDF-A55F-5512B7E202E4}" type="presParOf" srcId="{BD785D37-1223-40E5-963E-8ACE7CCC2E7A}" destId="{B04FCAF3-D212-4502-A3D8-5FF7F283E8AF}" srcOrd="1" destOrd="0" presId="urn:microsoft.com/office/officeart/2008/layout/LinedList"/>
    <dgm:cxn modelId="{04BD0E84-1E09-4BC8-ABB7-C563D2DC210D}" type="presParOf" srcId="{BD785D37-1223-40E5-963E-8ACE7CCC2E7A}" destId="{4115DC1D-F269-484D-AC40-1B859469BBE4}" srcOrd="2" destOrd="0" presId="urn:microsoft.com/office/officeart/2008/layout/LinedList"/>
    <dgm:cxn modelId="{53B8836A-E5A7-404F-96AA-6CF597BDBF21}" type="presParOf" srcId="{4115DC1D-F269-484D-AC40-1B859469BBE4}" destId="{5AC217FE-8F2C-4FC0-9683-5041E6ACB592}" srcOrd="0" destOrd="0" presId="urn:microsoft.com/office/officeart/2008/layout/LinedList"/>
    <dgm:cxn modelId="{D83C21CF-6BEF-4161-BE44-CE9DEEFFD122}" type="presParOf" srcId="{5AC217FE-8F2C-4FC0-9683-5041E6ACB592}" destId="{CF4306EB-35D0-4534-8D5D-238705BF0791}" srcOrd="0" destOrd="0" presId="urn:microsoft.com/office/officeart/2008/layout/LinedList"/>
    <dgm:cxn modelId="{C4AA7AAA-6C84-4650-B092-A0937B84CCD7}" type="presParOf" srcId="{5AC217FE-8F2C-4FC0-9683-5041E6ACB592}" destId="{04A4D02A-22B7-4A34-A4D4-8A1DDEC52C79}" srcOrd="1" destOrd="0" presId="urn:microsoft.com/office/officeart/2008/layout/LinedList"/>
    <dgm:cxn modelId="{433FA124-AC9A-48F8-8AC1-9FDF3F99A94B}" type="presParOf" srcId="{5AC217FE-8F2C-4FC0-9683-5041E6ACB592}" destId="{639764C8-BCE8-49E5-99AB-B8FF4977A004}" srcOrd="2" destOrd="0" presId="urn:microsoft.com/office/officeart/2008/layout/LinedList"/>
    <dgm:cxn modelId="{AB2051D4-C19C-4E62-8EE1-7E52C3C26170}" type="presParOf" srcId="{8E90FCC0-2148-4A41-B1AB-0E43D0CD4880}" destId="{A1B0A16A-706D-465A-BE61-EFF08931A138}" srcOrd="2" destOrd="0" presId="urn:microsoft.com/office/officeart/2008/layout/LinedList"/>
    <dgm:cxn modelId="{1FCB144A-9242-4A1F-8A81-B629BC2B1BD8}" type="presParOf" srcId="{8E90FCC0-2148-4A41-B1AB-0E43D0CD4880}" destId="{2A84B082-29FF-43A9-A7D8-71772583B8DD}"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8AD7B8D5-A224-458A-9F84-37157B9C844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AA48344-14BC-4B84-9F17-EB805CE8DF1E}">
      <dgm:prSet custT="1"/>
      <dgm:spPr/>
      <dgm:t>
        <a:bodyPr/>
        <a:lstStyle/>
        <a:p>
          <a:r>
            <a:rPr lang="en-US" sz="2800" dirty="0"/>
            <a:t> TLC 36 Case Management Staff </a:t>
          </a:r>
        </a:p>
      </dgm:t>
    </dgm:pt>
    <dgm:pt modelId="{AE5CA5CF-E7FB-43AB-B8F4-43E014161EFA}" type="parTrans" cxnId="{929EFD29-FB5B-43FF-BE6D-B600C0A8F0FF}">
      <dgm:prSet/>
      <dgm:spPr/>
      <dgm:t>
        <a:bodyPr/>
        <a:lstStyle/>
        <a:p>
          <a:endParaRPr lang="en-US"/>
        </a:p>
      </dgm:t>
    </dgm:pt>
    <dgm:pt modelId="{3ED6CB91-B018-4197-8D8A-1B5A99CFBD9A}" type="sibTrans" cxnId="{929EFD29-FB5B-43FF-BE6D-B600C0A8F0FF}">
      <dgm:prSet/>
      <dgm:spPr/>
      <dgm:t>
        <a:bodyPr/>
        <a:lstStyle/>
        <a:p>
          <a:endParaRPr lang="en-US"/>
        </a:p>
      </dgm:t>
    </dgm:pt>
    <dgm:pt modelId="{335F5011-4E70-4D89-906B-C9734F9923D0}">
      <dgm:prSet custT="1"/>
      <dgm:spPr/>
      <dgm:t>
        <a:bodyPr/>
        <a:lstStyle/>
        <a:p>
          <a:r>
            <a:rPr lang="en-US" sz="2800" dirty="0"/>
            <a:t>Silver State Fair Housing</a:t>
          </a:r>
        </a:p>
      </dgm:t>
    </dgm:pt>
    <dgm:pt modelId="{BD5C2206-E3DC-40CD-A83C-827DB0499DAE}" type="parTrans" cxnId="{0275C168-8BEC-4C00-B5E2-3D091EF6BE45}">
      <dgm:prSet/>
      <dgm:spPr/>
      <dgm:t>
        <a:bodyPr/>
        <a:lstStyle/>
        <a:p>
          <a:endParaRPr lang="en-US"/>
        </a:p>
      </dgm:t>
    </dgm:pt>
    <dgm:pt modelId="{6F257001-9A0F-4B8D-8353-DB8ECD27EB28}" type="sibTrans" cxnId="{0275C168-8BEC-4C00-B5E2-3D091EF6BE45}">
      <dgm:prSet/>
      <dgm:spPr/>
      <dgm:t>
        <a:bodyPr/>
        <a:lstStyle/>
        <a:p>
          <a:endParaRPr lang="en-US"/>
        </a:p>
      </dgm:t>
    </dgm:pt>
    <dgm:pt modelId="{1BB4E9FB-EF71-48DF-BC90-6B4B9FB377B7}">
      <dgm:prSet custT="1"/>
      <dgm:spPr/>
      <dgm:t>
        <a:bodyPr/>
        <a:lstStyle/>
        <a:p>
          <a:r>
            <a:rPr lang="en-US" sz="2800" dirty="0"/>
            <a:t>Fair Housing Advocacy and Training </a:t>
          </a:r>
        </a:p>
      </dgm:t>
    </dgm:pt>
    <dgm:pt modelId="{0728E1E6-A185-4F7D-A977-4D0E49B832F8}" type="parTrans" cxnId="{A6CE7A8F-E7DA-4C11-AE3E-E800C1C4F7E1}">
      <dgm:prSet/>
      <dgm:spPr/>
      <dgm:t>
        <a:bodyPr/>
        <a:lstStyle/>
        <a:p>
          <a:endParaRPr lang="en-US"/>
        </a:p>
      </dgm:t>
    </dgm:pt>
    <dgm:pt modelId="{C5A829AC-5E3F-439A-9EE6-EA44C55D391B}" type="sibTrans" cxnId="{A6CE7A8F-E7DA-4C11-AE3E-E800C1C4F7E1}">
      <dgm:prSet/>
      <dgm:spPr/>
      <dgm:t>
        <a:bodyPr/>
        <a:lstStyle/>
        <a:p>
          <a:endParaRPr lang="en-US"/>
        </a:p>
      </dgm:t>
    </dgm:pt>
    <dgm:pt modelId="{5382856E-CCD9-4F29-A1AC-5641DFF8102A}">
      <dgm:prSet custT="1"/>
      <dgm:spPr/>
      <dgm:t>
        <a:bodyPr/>
        <a:lstStyle/>
        <a:p>
          <a:r>
            <a:rPr lang="en-US" sz="2800" dirty="0"/>
            <a:t>Homeowner Rehabilitation Programs</a:t>
          </a:r>
        </a:p>
      </dgm:t>
    </dgm:pt>
    <dgm:pt modelId="{AF8D1ADE-555A-42C1-9714-37AA4E2A4F75}" type="parTrans" cxnId="{91F3924B-6B89-4997-BE12-B1B00DEB674F}">
      <dgm:prSet/>
      <dgm:spPr/>
      <dgm:t>
        <a:bodyPr/>
        <a:lstStyle/>
        <a:p>
          <a:endParaRPr lang="en-US"/>
        </a:p>
      </dgm:t>
    </dgm:pt>
    <dgm:pt modelId="{4629E6A0-401F-434C-BC3B-183EAAE81050}" type="sibTrans" cxnId="{91F3924B-6B89-4997-BE12-B1B00DEB674F}">
      <dgm:prSet/>
      <dgm:spPr/>
      <dgm:t>
        <a:bodyPr/>
        <a:lstStyle/>
        <a:p>
          <a:endParaRPr lang="en-US"/>
        </a:p>
      </dgm:t>
    </dgm:pt>
    <dgm:pt modelId="{BE82B161-2849-4EAA-93C9-7700643D02F9}">
      <dgm:prSet custT="1"/>
      <dgm:spPr/>
      <dgm:t>
        <a:bodyPr/>
        <a:lstStyle/>
        <a:p>
          <a:r>
            <a:rPr lang="en-US" sz="2800" dirty="0"/>
            <a:t>Deferred Loan </a:t>
          </a:r>
        </a:p>
      </dgm:t>
    </dgm:pt>
    <dgm:pt modelId="{7A3B0E92-D6BA-4397-B2CC-A035E1E14AE8}" type="parTrans" cxnId="{8394B667-97C7-4FC0-A34F-D056395E4A10}">
      <dgm:prSet/>
      <dgm:spPr/>
      <dgm:t>
        <a:bodyPr/>
        <a:lstStyle/>
        <a:p>
          <a:endParaRPr lang="en-US"/>
        </a:p>
      </dgm:t>
    </dgm:pt>
    <dgm:pt modelId="{BEEAA556-65FD-4928-9AC1-598A31F46ACC}" type="sibTrans" cxnId="{8394B667-97C7-4FC0-A34F-D056395E4A10}">
      <dgm:prSet/>
      <dgm:spPr/>
      <dgm:t>
        <a:bodyPr/>
        <a:lstStyle/>
        <a:p>
          <a:endParaRPr lang="en-US"/>
        </a:p>
      </dgm:t>
    </dgm:pt>
    <dgm:pt modelId="{1E22AB9E-BD11-4007-B65B-2AF5B45B16B6}">
      <dgm:prSet custT="1"/>
      <dgm:spPr/>
      <dgm:t>
        <a:bodyPr/>
        <a:lstStyle/>
        <a:p>
          <a:r>
            <a:rPr lang="en-US" sz="2800" dirty="0"/>
            <a:t>Emergency Repair Grant</a:t>
          </a:r>
        </a:p>
      </dgm:t>
    </dgm:pt>
    <dgm:pt modelId="{BBECC693-AFA6-4B56-805C-D70C845EC4DB}" type="parTrans" cxnId="{8735CBD4-209D-49DB-8857-54DA9FAC1A70}">
      <dgm:prSet/>
      <dgm:spPr/>
      <dgm:t>
        <a:bodyPr/>
        <a:lstStyle/>
        <a:p>
          <a:endParaRPr lang="en-US"/>
        </a:p>
      </dgm:t>
    </dgm:pt>
    <dgm:pt modelId="{15E07845-B772-4C60-977E-333C022A6C38}" type="sibTrans" cxnId="{8735CBD4-209D-49DB-8857-54DA9FAC1A70}">
      <dgm:prSet/>
      <dgm:spPr/>
      <dgm:t>
        <a:bodyPr/>
        <a:lstStyle/>
        <a:p>
          <a:endParaRPr lang="en-US"/>
        </a:p>
      </dgm:t>
    </dgm:pt>
    <dgm:pt modelId="{A64A833C-A77E-4A09-81EB-B2D606DFC480}">
      <dgm:prSet custT="1"/>
      <dgm:spPr/>
      <dgm:t>
        <a:bodyPr/>
        <a:lstStyle/>
        <a:p>
          <a:r>
            <a:rPr lang="en-US" sz="2800" dirty="0"/>
            <a:t>Eddy House</a:t>
          </a:r>
        </a:p>
      </dgm:t>
    </dgm:pt>
    <dgm:pt modelId="{413CA692-CAEF-4D5F-9E51-ED362AFFBA0D}" type="sibTrans" cxnId="{7CE22C23-BB78-4257-BCCD-4227EFE26033}">
      <dgm:prSet/>
      <dgm:spPr/>
      <dgm:t>
        <a:bodyPr/>
        <a:lstStyle/>
        <a:p>
          <a:endParaRPr lang="en-US"/>
        </a:p>
      </dgm:t>
    </dgm:pt>
    <dgm:pt modelId="{5135366C-B4E8-4B98-A3AB-A278B6BDD68A}" type="parTrans" cxnId="{7CE22C23-BB78-4257-BCCD-4227EFE26033}">
      <dgm:prSet/>
      <dgm:spPr/>
      <dgm:t>
        <a:bodyPr/>
        <a:lstStyle/>
        <a:p>
          <a:endParaRPr lang="en-US"/>
        </a:p>
      </dgm:t>
    </dgm:pt>
    <dgm:pt modelId="{62599A65-83A9-4E91-B3CF-1551C4B4AE71}" type="pres">
      <dgm:prSet presAssocID="{8AD7B8D5-A224-458A-9F84-37157B9C8441}" presName="vert0" presStyleCnt="0">
        <dgm:presLayoutVars>
          <dgm:dir/>
          <dgm:animOne val="branch"/>
          <dgm:animLvl val="lvl"/>
        </dgm:presLayoutVars>
      </dgm:prSet>
      <dgm:spPr/>
    </dgm:pt>
    <dgm:pt modelId="{776A6739-029F-467C-B212-55495E10CD08}" type="pres">
      <dgm:prSet presAssocID="{A64A833C-A77E-4A09-81EB-B2D606DFC480}" presName="thickLine" presStyleLbl="alignNode1" presStyleIdx="0" presStyleCnt="3"/>
      <dgm:spPr/>
    </dgm:pt>
    <dgm:pt modelId="{F1630033-91D0-4D12-BE5B-D360C7FE1071}" type="pres">
      <dgm:prSet presAssocID="{A64A833C-A77E-4A09-81EB-B2D606DFC480}" presName="horz1" presStyleCnt="0"/>
      <dgm:spPr/>
    </dgm:pt>
    <dgm:pt modelId="{BB8FD142-7278-4285-B6CE-D573BDA86D8F}" type="pres">
      <dgm:prSet presAssocID="{A64A833C-A77E-4A09-81EB-B2D606DFC480}" presName="tx1" presStyleLbl="revTx" presStyleIdx="0" presStyleCnt="7" custScaleX="281655"/>
      <dgm:spPr/>
    </dgm:pt>
    <dgm:pt modelId="{946FC0D0-A8B6-4805-A4B1-39E9B4EDEEA7}" type="pres">
      <dgm:prSet presAssocID="{A64A833C-A77E-4A09-81EB-B2D606DFC480}" presName="vert1" presStyleCnt="0"/>
      <dgm:spPr/>
    </dgm:pt>
    <dgm:pt modelId="{58169AA4-587B-4FE5-84E5-70708DA1A5DE}" type="pres">
      <dgm:prSet presAssocID="{6AA48344-14BC-4B84-9F17-EB805CE8DF1E}" presName="vertSpace2a" presStyleCnt="0"/>
      <dgm:spPr/>
    </dgm:pt>
    <dgm:pt modelId="{B16C54A1-7035-4D8A-8DF7-2A11B5AB67DD}" type="pres">
      <dgm:prSet presAssocID="{6AA48344-14BC-4B84-9F17-EB805CE8DF1E}" presName="horz2" presStyleCnt="0"/>
      <dgm:spPr/>
    </dgm:pt>
    <dgm:pt modelId="{CE687D42-3A2A-4670-895B-B4BBE46EB083}" type="pres">
      <dgm:prSet presAssocID="{6AA48344-14BC-4B84-9F17-EB805CE8DF1E}" presName="horzSpace2" presStyleCnt="0"/>
      <dgm:spPr/>
    </dgm:pt>
    <dgm:pt modelId="{8F2D8FC0-36DD-44C3-B334-5AE83049E239}" type="pres">
      <dgm:prSet presAssocID="{6AA48344-14BC-4B84-9F17-EB805CE8DF1E}" presName="tx2" presStyleLbl="revTx" presStyleIdx="1" presStyleCnt="7"/>
      <dgm:spPr/>
    </dgm:pt>
    <dgm:pt modelId="{0F17F20E-FDDE-486F-905B-1342144577E3}" type="pres">
      <dgm:prSet presAssocID="{6AA48344-14BC-4B84-9F17-EB805CE8DF1E}" presName="vert2" presStyleCnt="0"/>
      <dgm:spPr/>
    </dgm:pt>
    <dgm:pt modelId="{D3052D09-8A37-49C1-9AD3-7AFF3904D8F4}" type="pres">
      <dgm:prSet presAssocID="{6AA48344-14BC-4B84-9F17-EB805CE8DF1E}" presName="thinLine2b" presStyleLbl="callout" presStyleIdx="0" presStyleCnt="4"/>
      <dgm:spPr/>
    </dgm:pt>
    <dgm:pt modelId="{F0249E7F-D3E6-48AF-A1C8-0B5ECFFEB80B}" type="pres">
      <dgm:prSet presAssocID="{6AA48344-14BC-4B84-9F17-EB805CE8DF1E}" presName="vertSpace2b" presStyleCnt="0"/>
      <dgm:spPr/>
    </dgm:pt>
    <dgm:pt modelId="{CECB20F4-CD2A-476A-9B6D-68FACAEE5390}" type="pres">
      <dgm:prSet presAssocID="{335F5011-4E70-4D89-906B-C9734F9923D0}" presName="thickLine" presStyleLbl="alignNode1" presStyleIdx="1" presStyleCnt="3"/>
      <dgm:spPr/>
    </dgm:pt>
    <dgm:pt modelId="{BDCD85AF-32CB-456C-B4EA-9139C2E9BB63}" type="pres">
      <dgm:prSet presAssocID="{335F5011-4E70-4D89-906B-C9734F9923D0}" presName="horz1" presStyleCnt="0"/>
      <dgm:spPr/>
    </dgm:pt>
    <dgm:pt modelId="{3D0A6655-7177-4510-8DB6-1800468A616F}" type="pres">
      <dgm:prSet presAssocID="{335F5011-4E70-4D89-906B-C9734F9923D0}" presName="tx1" presStyleLbl="revTx" presStyleIdx="2" presStyleCnt="7" custScaleX="279269"/>
      <dgm:spPr/>
    </dgm:pt>
    <dgm:pt modelId="{8159D6DE-9FC5-4497-A145-AD0078C6396F}" type="pres">
      <dgm:prSet presAssocID="{335F5011-4E70-4D89-906B-C9734F9923D0}" presName="vert1" presStyleCnt="0"/>
      <dgm:spPr/>
    </dgm:pt>
    <dgm:pt modelId="{6868820E-E843-418B-8AD3-6D325D35DAD8}" type="pres">
      <dgm:prSet presAssocID="{1BB4E9FB-EF71-48DF-BC90-6B4B9FB377B7}" presName="vertSpace2a" presStyleCnt="0"/>
      <dgm:spPr/>
    </dgm:pt>
    <dgm:pt modelId="{900E676F-E200-411C-8FCD-EEB71DB54797}" type="pres">
      <dgm:prSet presAssocID="{1BB4E9FB-EF71-48DF-BC90-6B4B9FB377B7}" presName="horz2" presStyleCnt="0"/>
      <dgm:spPr/>
    </dgm:pt>
    <dgm:pt modelId="{F4C4BFC9-24D4-4E34-AE5C-B7D68B52CD2E}" type="pres">
      <dgm:prSet presAssocID="{1BB4E9FB-EF71-48DF-BC90-6B4B9FB377B7}" presName="horzSpace2" presStyleCnt="0"/>
      <dgm:spPr/>
    </dgm:pt>
    <dgm:pt modelId="{67B89EF1-B540-4981-BB33-12D881D43149}" type="pres">
      <dgm:prSet presAssocID="{1BB4E9FB-EF71-48DF-BC90-6B4B9FB377B7}" presName="tx2" presStyleLbl="revTx" presStyleIdx="3" presStyleCnt="7"/>
      <dgm:spPr/>
    </dgm:pt>
    <dgm:pt modelId="{EFB1D92F-C908-4897-AB5C-B7246B1E914F}" type="pres">
      <dgm:prSet presAssocID="{1BB4E9FB-EF71-48DF-BC90-6B4B9FB377B7}" presName="vert2" presStyleCnt="0"/>
      <dgm:spPr/>
    </dgm:pt>
    <dgm:pt modelId="{01C5FC01-CEE3-49EA-A3A8-ED10E897CBDC}" type="pres">
      <dgm:prSet presAssocID="{1BB4E9FB-EF71-48DF-BC90-6B4B9FB377B7}" presName="thinLine2b" presStyleLbl="callout" presStyleIdx="1" presStyleCnt="4"/>
      <dgm:spPr/>
    </dgm:pt>
    <dgm:pt modelId="{7FE37715-4D56-4E5A-A57E-BE6DA4FB9676}" type="pres">
      <dgm:prSet presAssocID="{1BB4E9FB-EF71-48DF-BC90-6B4B9FB377B7}" presName="vertSpace2b" presStyleCnt="0"/>
      <dgm:spPr/>
    </dgm:pt>
    <dgm:pt modelId="{6E4804AC-17BE-4C4A-BEC6-AFDD947389A4}" type="pres">
      <dgm:prSet presAssocID="{5382856E-CCD9-4F29-A1AC-5641DFF8102A}" presName="thickLine" presStyleLbl="alignNode1" presStyleIdx="2" presStyleCnt="3"/>
      <dgm:spPr/>
    </dgm:pt>
    <dgm:pt modelId="{276F3633-6758-4D4A-BBD1-EAFB5E38AB0C}" type="pres">
      <dgm:prSet presAssocID="{5382856E-CCD9-4F29-A1AC-5641DFF8102A}" presName="horz1" presStyleCnt="0"/>
      <dgm:spPr/>
    </dgm:pt>
    <dgm:pt modelId="{15ED9B41-1828-41D6-9D13-93947F3682FE}" type="pres">
      <dgm:prSet presAssocID="{5382856E-CCD9-4F29-A1AC-5641DFF8102A}" presName="tx1" presStyleLbl="revTx" presStyleIdx="4" presStyleCnt="7" custScaleX="275867"/>
      <dgm:spPr/>
    </dgm:pt>
    <dgm:pt modelId="{23EAD0E7-E6D9-443B-80D4-2F9D973476AD}" type="pres">
      <dgm:prSet presAssocID="{5382856E-CCD9-4F29-A1AC-5641DFF8102A}" presName="vert1" presStyleCnt="0"/>
      <dgm:spPr/>
    </dgm:pt>
    <dgm:pt modelId="{34BB7F36-22A4-4DDA-AE02-91905370D5D0}" type="pres">
      <dgm:prSet presAssocID="{BE82B161-2849-4EAA-93C9-7700643D02F9}" presName="vertSpace2a" presStyleCnt="0"/>
      <dgm:spPr/>
    </dgm:pt>
    <dgm:pt modelId="{E4C64787-185E-418C-9985-38DB833B2ECA}" type="pres">
      <dgm:prSet presAssocID="{BE82B161-2849-4EAA-93C9-7700643D02F9}" presName="horz2" presStyleCnt="0"/>
      <dgm:spPr/>
    </dgm:pt>
    <dgm:pt modelId="{FB7E329B-A4C8-4376-BF83-835CDB491FFC}" type="pres">
      <dgm:prSet presAssocID="{BE82B161-2849-4EAA-93C9-7700643D02F9}" presName="horzSpace2" presStyleCnt="0"/>
      <dgm:spPr/>
    </dgm:pt>
    <dgm:pt modelId="{803FC465-2D70-4535-9884-E3FCA78850DA}" type="pres">
      <dgm:prSet presAssocID="{BE82B161-2849-4EAA-93C9-7700643D02F9}" presName="tx2" presStyleLbl="revTx" presStyleIdx="5" presStyleCnt="7"/>
      <dgm:spPr/>
    </dgm:pt>
    <dgm:pt modelId="{815C24E4-9CB5-4B15-BA2C-7FEB449F8A51}" type="pres">
      <dgm:prSet presAssocID="{BE82B161-2849-4EAA-93C9-7700643D02F9}" presName="vert2" presStyleCnt="0"/>
      <dgm:spPr/>
    </dgm:pt>
    <dgm:pt modelId="{56814290-81D8-4292-BBA3-EF6132FB79A7}" type="pres">
      <dgm:prSet presAssocID="{BE82B161-2849-4EAA-93C9-7700643D02F9}" presName="thinLine2b" presStyleLbl="callout" presStyleIdx="2" presStyleCnt="4"/>
      <dgm:spPr/>
    </dgm:pt>
    <dgm:pt modelId="{9EB2B6F1-A7FA-412D-B9A6-CE563C4AD35F}" type="pres">
      <dgm:prSet presAssocID="{BE82B161-2849-4EAA-93C9-7700643D02F9}" presName="vertSpace2b" presStyleCnt="0"/>
      <dgm:spPr/>
    </dgm:pt>
    <dgm:pt modelId="{36F415B4-ED0C-466A-AE00-7494A755DE4E}" type="pres">
      <dgm:prSet presAssocID="{1E22AB9E-BD11-4007-B65B-2AF5B45B16B6}" presName="horz2" presStyleCnt="0"/>
      <dgm:spPr/>
    </dgm:pt>
    <dgm:pt modelId="{A6066C45-AC00-4FC1-AD0B-2392F86490E2}" type="pres">
      <dgm:prSet presAssocID="{1E22AB9E-BD11-4007-B65B-2AF5B45B16B6}" presName="horzSpace2" presStyleCnt="0"/>
      <dgm:spPr/>
    </dgm:pt>
    <dgm:pt modelId="{3252C2FD-9C22-46DB-9FFC-5C3EC66742FD}" type="pres">
      <dgm:prSet presAssocID="{1E22AB9E-BD11-4007-B65B-2AF5B45B16B6}" presName="tx2" presStyleLbl="revTx" presStyleIdx="6" presStyleCnt="7"/>
      <dgm:spPr/>
    </dgm:pt>
    <dgm:pt modelId="{0B469454-AC83-4449-B73F-C12CE141EA86}" type="pres">
      <dgm:prSet presAssocID="{1E22AB9E-BD11-4007-B65B-2AF5B45B16B6}" presName="vert2" presStyleCnt="0"/>
      <dgm:spPr/>
    </dgm:pt>
    <dgm:pt modelId="{AF876AE5-1A07-4C0A-A05E-B2240344808B}" type="pres">
      <dgm:prSet presAssocID="{1E22AB9E-BD11-4007-B65B-2AF5B45B16B6}" presName="thinLine2b" presStyleLbl="callout" presStyleIdx="3" presStyleCnt="4"/>
      <dgm:spPr/>
    </dgm:pt>
    <dgm:pt modelId="{3405C78B-19E1-4034-840B-1E1F246ECE11}" type="pres">
      <dgm:prSet presAssocID="{1E22AB9E-BD11-4007-B65B-2AF5B45B16B6}" presName="vertSpace2b" presStyleCnt="0"/>
      <dgm:spPr/>
    </dgm:pt>
  </dgm:ptLst>
  <dgm:cxnLst>
    <dgm:cxn modelId="{92278817-C2DE-4551-A273-D7FBF82B11BB}" type="presOf" srcId="{335F5011-4E70-4D89-906B-C9734F9923D0}" destId="{3D0A6655-7177-4510-8DB6-1800468A616F}" srcOrd="0" destOrd="0" presId="urn:microsoft.com/office/officeart/2008/layout/LinedList"/>
    <dgm:cxn modelId="{E5B5581A-65FB-498A-8578-5F0A28937399}" type="presOf" srcId="{A64A833C-A77E-4A09-81EB-B2D606DFC480}" destId="{BB8FD142-7278-4285-B6CE-D573BDA86D8F}" srcOrd="0" destOrd="0" presId="urn:microsoft.com/office/officeart/2008/layout/LinedList"/>
    <dgm:cxn modelId="{7CE22C23-BB78-4257-BCCD-4227EFE26033}" srcId="{8AD7B8D5-A224-458A-9F84-37157B9C8441}" destId="{A64A833C-A77E-4A09-81EB-B2D606DFC480}" srcOrd="0" destOrd="0" parTransId="{5135366C-B4E8-4B98-A3AB-A278B6BDD68A}" sibTransId="{413CA692-CAEF-4D5F-9E51-ED362AFFBA0D}"/>
    <dgm:cxn modelId="{929EFD29-FB5B-43FF-BE6D-B600C0A8F0FF}" srcId="{A64A833C-A77E-4A09-81EB-B2D606DFC480}" destId="{6AA48344-14BC-4B84-9F17-EB805CE8DF1E}" srcOrd="0" destOrd="0" parTransId="{AE5CA5CF-E7FB-43AB-B8F4-43E014161EFA}" sibTransId="{3ED6CB91-B018-4197-8D8A-1B5A99CFBD9A}"/>
    <dgm:cxn modelId="{CEC8D333-56DB-4E47-8BDE-CB6872D628A4}" type="presOf" srcId="{1BB4E9FB-EF71-48DF-BC90-6B4B9FB377B7}" destId="{67B89EF1-B540-4981-BB33-12D881D43149}" srcOrd="0" destOrd="0" presId="urn:microsoft.com/office/officeart/2008/layout/LinedList"/>
    <dgm:cxn modelId="{4F75B43D-2BB0-47C7-AABF-3AAA8A5F5AA8}" type="presOf" srcId="{BE82B161-2849-4EAA-93C9-7700643D02F9}" destId="{803FC465-2D70-4535-9884-E3FCA78850DA}" srcOrd="0" destOrd="0" presId="urn:microsoft.com/office/officeart/2008/layout/LinedList"/>
    <dgm:cxn modelId="{0A27243E-B747-4A38-8104-81977A9AD50B}" type="presOf" srcId="{8AD7B8D5-A224-458A-9F84-37157B9C8441}" destId="{62599A65-83A9-4E91-B3CF-1551C4B4AE71}" srcOrd="0" destOrd="0" presId="urn:microsoft.com/office/officeart/2008/layout/LinedList"/>
    <dgm:cxn modelId="{9A4E265F-1AEB-4466-97B0-50D92E573B84}" type="presOf" srcId="{1E22AB9E-BD11-4007-B65B-2AF5B45B16B6}" destId="{3252C2FD-9C22-46DB-9FFC-5C3EC66742FD}" srcOrd="0" destOrd="0" presId="urn:microsoft.com/office/officeart/2008/layout/LinedList"/>
    <dgm:cxn modelId="{8394B667-97C7-4FC0-A34F-D056395E4A10}" srcId="{5382856E-CCD9-4F29-A1AC-5641DFF8102A}" destId="{BE82B161-2849-4EAA-93C9-7700643D02F9}" srcOrd="0" destOrd="0" parTransId="{7A3B0E92-D6BA-4397-B2CC-A035E1E14AE8}" sibTransId="{BEEAA556-65FD-4928-9AC1-598A31F46ACC}"/>
    <dgm:cxn modelId="{0275C168-8BEC-4C00-B5E2-3D091EF6BE45}" srcId="{8AD7B8D5-A224-458A-9F84-37157B9C8441}" destId="{335F5011-4E70-4D89-906B-C9734F9923D0}" srcOrd="1" destOrd="0" parTransId="{BD5C2206-E3DC-40CD-A83C-827DB0499DAE}" sibTransId="{6F257001-9A0F-4B8D-8353-DB8ECD27EB28}"/>
    <dgm:cxn modelId="{91F3924B-6B89-4997-BE12-B1B00DEB674F}" srcId="{8AD7B8D5-A224-458A-9F84-37157B9C8441}" destId="{5382856E-CCD9-4F29-A1AC-5641DFF8102A}" srcOrd="2" destOrd="0" parTransId="{AF8D1ADE-555A-42C1-9714-37AA4E2A4F75}" sibTransId="{4629E6A0-401F-434C-BC3B-183EAAE81050}"/>
    <dgm:cxn modelId="{A6CE7A8F-E7DA-4C11-AE3E-E800C1C4F7E1}" srcId="{335F5011-4E70-4D89-906B-C9734F9923D0}" destId="{1BB4E9FB-EF71-48DF-BC90-6B4B9FB377B7}" srcOrd="0" destOrd="0" parTransId="{0728E1E6-A185-4F7D-A977-4D0E49B832F8}" sibTransId="{C5A829AC-5E3F-439A-9EE6-EA44C55D391B}"/>
    <dgm:cxn modelId="{EAD2DEA4-DA2A-4C41-87B9-7781BFD9424D}" type="presOf" srcId="{6AA48344-14BC-4B84-9F17-EB805CE8DF1E}" destId="{8F2D8FC0-36DD-44C3-B334-5AE83049E239}" srcOrd="0" destOrd="0" presId="urn:microsoft.com/office/officeart/2008/layout/LinedList"/>
    <dgm:cxn modelId="{D55A73BF-3D9C-4196-8DFC-5196B6980223}" type="presOf" srcId="{5382856E-CCD9-4F29-A1AC-5641DFF8102A}" destId="{15ED9B41-1828-41D6-9D13-93947F3682FE}" srcOrd="0" destOrd="0" presId="urn:microsoft.com/office/officeart/2008/layout/LinedList"/>
    <dgm:cxn modelId="{8735CBD4-209D-49DB-8857-54DA9FAC1A70}" srcId="{5382856E-CCD9-4F29-A1AC-5641DFF8102A}" destId="{1E22AB9E-BD11-4007-B65B-2AF5B45B16B6}" srcOrd="1" destOrd="0" parTransId="{BBECC693-AFA6-4B56-805C-D70C845EC4DB}" sibTransId="{15E07845-B772-4C60-977E-333C022A6C38}"/>
    <dgm:cxn modelId="{D6F53698-427D-4FF6-B905-3315B0D122C1}" type="presParOf" srcId="{62599A65-83A9-4E91-B3CF-1551C4B4AE71}" destId="{776A6739-029F-467C-B212-55495E10CD08}" srcOrd="0" destOrd="0" presId="urn:microsoft.com/office/officeart/2008/layout/LinedList"/>
    <dgm:cxn modelId="{7C29519B-0263-4781-8E71-31A8C909C92F}" type="presParOf" srcId="{62599A65-83A9-4E91-B3CF-1551C4B4AE71}" destId="{F1630033-91D0-4D12-BE5B-D360C7FE1071}" srcOrd="1" destOrd="0" presId="urn:microsoft.com/office/officeart/2008/layout/LinedList"/>
    <dgm:cxn modelId="{0AB1F3DE-91EB-463A-8815-30286E926257}" type="presParOf" srcId="{F1630033-91D0-4D12-BE5B-D360C7FE1071}" destId="{BB8FD142-7278-4285-B6CE-D573BDA86D8F}" srcOrd="0" destOrd="0" presId="urn:microsoft.com/office/officeart/2008/layout/LinedList"/>
    <dgm:cxn modelId="{54AE7D25-4CFC-49F9-BFC3-95F1B7EB0154}" type="presParOf" srcId="{F1630033-91D0-4D12-BE5B-D360C7FE1071}" destId="{946FC0D0-A8B6-4805-A4B1-39E9B4EDEEA7}" srcOrd="1" destOrd="0" presId="urn:microsoft.com/office/officeart/2008/layout/LinedList"/>
    <dgm:cxn modelId="{4BD64A19-35DB-4056-BE15-C2D2F51F6F44}" type="presParOf" srcId="{946FC0D0-A8B6-4805-A4B1-39E9B4EDEEA7}" destId="{58169AA4-587B-4FE5-84E5-70708DA1A5DE}" srcOrd="0" destOrd="0" presId="urn:microsoft.com/office/officeart/2008/layout/LinedList"/>
    <dgm:cxn modelId="{E7FA1F48-37B4-4D8C-A899-5EAF8FC8C0A4}" type="presParOf" srcId="{946FC0D0-A8B6-4805-A4B1-39E9B4EDEEA7}" destId="{B16C54A1-7035-4D8A-8DF7-2A11B5AB67DD}" srcOrd="1" destOrd="0" presId="urn:microsoft.com/office/officeart/2008/layout/LinedList"/>
    <dgm:cxn modelId="{C02EE9B4-6FF1-4B39-A75F-23DC8A8B432C}" type="presParOf" srcId="{B16C54A1-7035-4D8A-8DF7-2A11B5AB67DD}" destId="{CE687D42-3A2A-4670-895B-B4BBE46EB083}" srcOrd="0" destOrd="0" presId="urn:microsoft.com/office/officeart/2008/layout/LinedList"/>
    <dgm:cxn modelId="{764C146F-3BE3-4FB5-9D44-B39474D09368}" type="presParOf" srcId="{B16C54A1-7035-4D8A-8DF7-2A11B5AB67DD}" destId="{8F2D8FC0-36DD-44C3-B334-5AE83049E239}" srcOrd="1" destOrd="0" presId="urn:microsoft.com/office/officeart/2008/layout/LinedList"/>
    <dgm:cxn modelId="{8D380312-2CF3-4EE4-9615-6D6CC27233FB}" type="presParOf" srcId="{B16C54A1-7035-4D8A-8DF7-2A11B5AB67DD}" destId="{0F17F20E-FDDE-486F-905B-1342144577E3}" srcOrd="2" destOrd="0" presId="urn:microsoft.com/office/officeart/2008/layout/LinedList"/>
    <dgm:cxn modelId="{BEF90B59-336D-4E6F-916B-B77DC4AD395D}" type="presParOf" srcId="{946FC0D0-A8B6-4805-A4B1-39E9B4EDEEA7}" destId="{D3052D09-8A37-49C1-9AD3-7AFF3904D8F4}" srcOrd="2" destOrd="0" presId="urn:microsoft.com/office/officeart/2008/layout/LinedList"/>
    <dgm:cxn modelId="{A01DF060-6DB9-4582-B330-12E4BD6A5F7B}" type="presParOf" srcId="{946FC0D0-A8B6-4805-A4B1-39E9B4EDEEA7}" destId="{F0249E7F-D3E6-48AF-A1C8-0B5ECFFEB80B}" srcOrd="3" destOrd="0" presId="urn:microsoft.com/office/officeart/2008/layout/LinedList"/>
    <dgm:cxn modelId="{8B44BC31-9B4F-45B5-BA1B-3958AE62D366}" type="presParOf" srcId="{62599A65-83A9-4E91-B3CF-1551C4B4AE71}" destId="{CECB20F4-CD2A-476A-9B6D-68FACAEE5390}" srcOrd="2" destOrd="0" presId="urn:microsoft.com/office/officeart/2008/layout/LinedList"/>
    <dgm:cxn modelId="{4980032A-6113-4C9E-86C4-804421F2043C}" type="presParOf" srcId="{62599A65-83A9-4E91-B3CF-1551C4B4AE71}" destId="{BDCD85AF-32CB-456C-B4EA-9139C2E9BB63}" srcOrd="3" destOrd="0" presId="urn:microsoft.com/office/officeart/2008/layout/LinedList"/>
    <dgm:cxn modelId="{F562A2DE-57CF-4A2F-BA32-7E6E1ED61E8F}" type="presParOf" srcId="{BDCD85AF-32CB-456C-B4EA-9139C2E9BB63}" destId="{3D0A6655-7177-4510-8DB6-1800468A616F}" srcOrd="0" destOrd="0" presId="urn:microsoft.com/office/officeart/2008/layout/LinedList"/>
    <dgm:cxn modelId="{D081BDAE-A7DD-483E-93A0-3493601D12A2}" type="presParOf" srcId="{BDCD85AF-32CB-456C-B4EA-9139C2E9BB63}" destId="{8159D6DE-9FC5-4497-A145-AD0078C6396F}" srcOrd="1" destOrd="0" presId="urn:microsoft.com/office/officeart/2008/layout/LinedList"/>
    <dgm:cxn modelId="{D073BC81-69D9-4FB5-8371-6031A233D197}" type="presParOf" srcId="{8159D6DE-9FC5-4497-A145-AD0078C6396F}" destId="{6868820E-E843-418B-8AD3-6D325D35DAD8}" srcOrd="0" destOrd="0" presId="urn:microsoft.com/office/officeart/2008/layout/LinedList"/>
    <dgm:cxn modelId="{5EE1AAD0-1007-4AF2-AB93-C0B0364D9F69}" type="presParOf" srcId="{8159D6DE-9FC5-4497-A145-AD0078C6396F}" destId="{900E676F-E200-411C-8FCD-EEB71DB54797}" srcOrd="1" destOrd="0" presId="urn:microsoft.com/office/officeart/2008/layout/LinedList"/>
    <dgm:cxn modelId="{27E18EF1-A63A-4657-8947-F7FC74644801}" type="presParOf" srcId="{900E676F-E200-411C-8FCD-EEB71DB54797}" destId="{F4C4BFC9-24D4-4E34-AE5C-B7D68B52CD2E}" srcOrd="0" destOrd="0" presId="urn:microsoft.com/office/officeart/2008/layout/LinedList"/>
    <dgm:cxn modelId="{84916C87-9D03-422C-B86F-B2EB36C84290}" type="presParOf" srcId="{900E676F-E200-411C-8FCD-EEB71DB54797}" destId="{67B89EF1-B540-4981-BB33-12D881D43149}" srcOrd="1" destOrd="0" presId="urn:microsoft.com/office/officeart/2008/layout/LinedList"/>
    <dgm:cxn modelId="{2DB67F6C-7F3E-4756-A301-134843205CED}" type="presParOf" srcId="{900E676F-E200-411C-8FCD-EEB71DB54797}" destId="{EFB1D92F-C908-4897-AB5C-B7246B1E914F}" srcOrd="2" destOrd="0" presId="urn:microsoft.com/office/officeart/2008/layout/LinedList"/>
    <dgm:cxn modelId="{E9AFDB91-2ADD-4AD0-B646-E0BC288B6C50}" type="presParOf" srcId="{8159D6DE-9FC5-4497-A145-AD0078C6396F}" destId="{01C5FC01-CEE3-49EA-A3A8-ED10E897CBDC}" srcOrd="2" destOrd="0" presId="urn:microsoft.com/office/officeart/2008/layout/LinedList"/>
    <dgm:cxn modelId="{53CADDFE-DCCC-4770-BE71-36DFDE7BF1B4}" type="presParOf" srcId="{8159D6DE-9FC5-4497-A145-AD0078C6396F}" destId="{7FE37715-4D56-4E5A-A57E-BE6DA4FB9676}" srcOrd="3" destOrd="0" presId="urn:microsoft.com/office/officeart/2008/layout/LinedList"/>
    <dgm:cxn modelId="{ACBA76F8-8228-4BDD-AD89-760B42F68E83}" type="presParOf" srcId="{62599A65-83A9-4E91-B3CF-1551C4B4AE71}" destId="{6E4804AC-17BE-4C4A-BEC6-AFDD947389A4}" srcOrd="4" destOrd="0" presId="urn:microsoft.com/office/officeart/2008/layout/LinedList"/>
    <dgm:cxn modelId="{941B7CE3-0FA3-4E71-A28B-16A74D0B7731}" type="presParOf" srcId="{62599A65-83A9-4E91-B3CF-1551C4B4AE71}" destId="{276F3633-6758-4D4A-BBD1-EAFB5E38AB0C}" srcOrd="5" destOrd="0" presId="urn:microsoft.com/office/officeart/2008/layout/LinedList"/>
    <dgm:cxn modelId="{712AE1D0-8323-41EC-89A3-0D8C01D42E68}" type="presParOf" srcId="{276F3633-6758-4D4A-BBD1-EAFB5E38AB0C}" destId="{15ED9B41-1828-41D6-9D13-93947F3682FE}" srcOrd="0" destOrd="0" presId="urn:microsoft.com/office/officeart/2008/layout/LinedList"/>
    <dgm:cxn modelId="{C14888D6-D50F-4903-906B-A568146558F4}" type="presParOf" srcId="{276F3633-6758-4D4A-BBD1-EAFB5E38AB0C}" destId="{23EAD0E7-E6D9-443B-80D4-2F9D973476AD}" srcOrd="1" destOrd="0" presId="urn:microsoft.com/office/officeart/2008/layout/LinedList"/>
    <dgm:cxn modelId="{9513A124-4EBC-4109-A2D5-5B4B25B07E95}" type="presParOf" srcId="{23EAD0E7-E6D9-443B-80D4-2F9D973476AD}" destId="{34BB7F36-22A4-4DDA-AE02-91905370D5D0}" srcOrd="0" destOrd="0" presId="urn:microsoft.com/office/officeart/2008/layout/LinedList"/>
    <dgm:cxn modelId="{816726CD-27AC-41D6-BDDE-E2AAA13F1613}" type="presParOf" srcId="{23EAD0E7-E6D9-443B-80D4-2F9D973476AD}" destId="{E4C64787-185E-418C-9985-38DB833B2ECA}" srcOrd="1" destOrd="0" presId="urn:microsoft.com/office/officeart/2008/layout/LinedList"/>
    <dgm:cxn modelId="{1546B959-6618-485A-A9DD-E29DA27F6812}" type="presParOf" srcId="{E4C64787-185E-418C-9985-38DB833B2ECA}" destId="{FB7E329B-A4C8-4376-BF83-835CDB491FFC}" srcOrd="0" destOrd="0" presId="urn:microsoft.com/office/officeart/2008/layout/LinedList"/>
    <dgm:cxn modelId="{38246B42-C25D-4D90-B454-86588E34DF47}" type="presParOf" srcId="{E4C64787-185E-418C-9985-38DB833B2ECA}" destId="{803FC465-2D70-4535-9884-E3FCA78850DA}" srcOrd="1" destOrd="0" presId="urn:microsoft.com/office/officeart/2008/layout/LinedList"/>
    <dgm:cxn modelId="{032A10EB-1B12-490E-9B63-1AD3963ABA1A}" type="presParOf" srcId="{E4C64787-185E-418C-9985-38DB833B2ECA}" destId="{815C24E4-9CB5-4B15-BA2C-7FEB449F8A51}" srcOrd="2" destOrd="0" presId="urn:microsoft.com/office/officeart/2008/layout/LinedList"/>
    <dgm:cxn modelId="{7C69563D-1B17-423D-BDEC-FF1234DEB354}" type="presParOf" srcId="{23EAD0E7-E6D9-443B-80D4-2F9D973476AD}" destId="{56814290-81D8-4292-BBA3-EF6132FB79A7}" srcOrd="2" destOrd="0" presId="urn:microsoft.com/office/officeart/2008/layout/LinedList"/>
    <dgm:cxn modelId="{6FCF29C7-0736-453E-8719-8C45A31489E7}" type="presParOf" srcId="{23EAD0E7-E6D9-443B-80D4-2F9D973476AD}" destId="{9EB2B6F1-A7FA-412D-B9A6-CE563C4AD35F}" srcOrd="3" destOrd="0" presId="urn:microsoft.com/office/officeart/2008/layout/LinedList"/>
    <dgm:cxn modelId="{531F4421-0C57-46F8-BFC2-E46DF3BA6F87}" type="presParOf" srcId="{23EAD0E7-E6D9-443B-80D4-2F9D973476AD}" destId="{36F415B4-ED0C-466A-AE00-7494A755DE4E}" srcOrd="4" destOrd="0" presId="urn:microsoft.com/office/officeart/2008/layout/LinedList"/>
    <dgm:cxn modelId="{A39F60C2-3D57-4C02-9A45-976DF88CD604}" type="presParOf" srcId="{36F415B4-ED0C-466A-AE00-7494A755DE4E}" destId="{A6066C45-AC00-4FC1-AD0B-2392F86490E2}" srcOrd="0" destOrd="0" presId="urn:microsoft.com/office/officeart/2008/layout/LinedList"/>
    <dgm:cxn modelId="{8D6EA01C-AE1E-4B88-8101-E3CE47C59177}" type="presParOf" srcId="{36F415B4-ED0C-466A-AE00-7494A755DE4E}" destId="{3252C2FD-9C22-46DB-9FFC-5C3EC66742FD}" srcOrd="1" destOrd="0" presId="urn:microsoft.com/office/officeart/2008/layout/LinedList"/>
    <dgm:cxn modelId="{9222626A-3C7D-42BA-8073-E23936DBEF0F}" type="presParOf" srcId="{36F415B4-ED0C-466A-AE00-7494A755DE4E}" destId="{0B469454-AC83-4449-B73F-C12CE141EA86}" srcOrd="2" destOrd="0" presId="urn:microsoft.com/office/officeart/2008/layout/LinedList"/>
    <dgm:cxn modelId="{BC16353C-3770-438D-BC01-9D7AA0C6E3DC}" type="presParOf" srcId="{23EAD0E7-E6D9-443B-80D4-2F9D973476AD}" destId="{AF876AE5-1A07-4C0A-A05E-B2240344808B}" srcOrd="5" destOrd="0" presId="urn:microsoft.com/office/officeart/2008/layout/LinedList"/>
    <dgm:cxn modelId="{B51A1F55-5611-4C41-BA28-02EF0C712E67}" type="presParOf" srcId="{23EAD0E7-E6D9-443B-80D4-2F9D973476AD}" destId="{3405C78B-19E1-4034-840B-1E1F246ECE11}"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AEF54DE-AF46-4B8D-BBA3-14D0775FD41C}" type="doc">
      <dgm:prSet loTypeId="urn:microsoft.com/office/officeart/2005/8/layout/hierarchy2" loCatId="hierarchy" qsTypeId="urn:microsoft.com/office/officeart/2005/8/quickstyle/simple1" qsCatId="simple" csTypeId="urn:microsoft.com/office/officeart/2005/8/colors/accent3_5" csCatId="accent3" phldr="1"/>
      <dgm:spPr/>
      <dgm:t>
        <a:bodyPr/>
        <a:lstStyle/>
        <a:p>
          <a:endParaRPr lang="en-US"/>
        </a:p>
      </dgm:t>
    </dgm:pt>
    <dgm:pt modelId="{B31753CD-7029-403F-978E-0BA11BA40657}">
      <dgm:prSet custT="1"/>
      <dgm:spPr/>
      <dgm:t>
        <a:bodyPr/>
        <a:lstStyle/>
        <a:p>
          <a:r>
            <a:rPr lang="en-US" sz="2800" dirty="0">
              <a:solidFill>
                <a:schemeClr val="tx1"/>
              </a:solidFill>
            </a:rPr>
            <a:t>Annual Allocation $7,455,361.51 </a:t>
          </a:r>
        </a:p>
      </dgm:t>
      <dgm:extLst>
        <a:ext uri="{E40237B7-FDA0-4F09-8148-C483321AD2D9}">
          <dgm14:cNvPr xmlns:dgm14="http://schemas.microsoft.com/office/drawing/2010/diagram" id="0" name="" descr="This diagram illustrates the distribution of the annual Private Activity Bond Cap allocation of $7,455,361.51. The allocation branches into two entities: the Nevada Housing Division and the Nevada Rural Housing Authority. The Nevada Housing Division further supports two areas: Homeownership Programs and Development of Affordable Rental Housing. The Nevada Rural Housing Authority supports Homeownership Programs."/>
        </a:ext>
      </dgm:extLst>
    </dgm:pt>
    <dgm:pt modelId="{2C1D2DF1-5739-46CE-AC79-57880ECE3B5E}" type="sibTrans" cxnId="{B140E19E-B055-4E26-A0AA-F76EF88D7D51}">
      <dgm:prSet/>
      <dgm:spPr/>
      <dgm:t>
        <a:bodyPr/>
        <a:lstStyle/>
        <a:p>
          <a:endParaRPr lang="en-US">
            <a:solidFill>
              <a:schemeClr val="tx1"/>
            </a:solidFill>
          </a:endParaRPr>
        </a:p>
      </dgm:t>
    </dgm:pt>
    <dgm:pt modelId="{7018D8AC-5A24-4AC9-998B-8BA662BD0542}" type="parTrans" cxnId="{B140E19E-B055-4E26-A0AA-F76EF88D7D51}">
      <dgm:prSet/>
      <dgm:spPr/>
      <dgm:t>
        <a:bodyPr/>
        <a:lstStyle/>
        <a:p>
          <a:endParaRPr lang="en-US">
            <a:solidFill>
              <a:schemeClr val="tx1"/>
            </a:solidFill>
          </a:endParaRPr>
        </a:p>
      </dgm:t>
    </dgm:pt>
    <dgm:pt modelId="{23B6AC51-BFED-4330-8AFC-194CE8C753F5}">
      <dgm:prSet custT="1"/>
      <dgm:spPr/>
      <dgm:t>
        <a:bodyPr/>
        <a:lstStyle/>
        <a:p>
          <a:r>
            <a:rPr lang="en-US" sz="2800">
              <a:solidFill>
                <a:schemeClr val="tx1"/>
              </a:solidFill>
            </a:rPr>
            <a:t>Nevada Housing Division</a:t>
          </a:r>
          <a:endParaRPr lang="en-US" sz="2800" dirty="0">
            <a:solidFill>
              <a:schemeClr val="tx1"/>
            </a:solidFill>
          </a:endParaRPr>
        </a:p>
      </dgm:t>
    </dgm:pt>
    <dgm:pt modelId="{A85EB770-819A-4C65-A5C5-3994D280105B}" type="sibTrans" cxnId="{F04C5CBC-7C9E-4DBD-A1B4-8543612331F5}">
      <dgm:prSet/>
      <dgm:spPr/>
      <dgm:t>
        <a:bodyPr/>
        <a:lstStyle/>
        <a:p>
          <a:endParaRPr lang="en-US">
            <a:solidFill>
              <a:schemeClr val="tx1"/>
            </a:solidFill>
          </a:endParaRPr>
        </a:p>
      </dgm:t>
    </dgm:pt>
    <dgm:pt modelId="{7A0B374D-4839-44AA-BA0E-37249BB970B4}" type="parTrans" cxnId="{F04C5CBC-7C9E-4DBD-A1B4-8543612331F5}">
      <dgm:prSet/>
      <dgm:spPr/>
      <dgm:t>
        <a:bodyPr/>
        <a:lstStyle/>
        <a:p>
          <a:endParaRPr lang="en-US">
            <a:solidFill>
              <a:schemeClr val="tx1"/>
            </a:solidFill>
          </a:endParaRPr>
        </a:p>
      </dgm:t>
    </dgm:pt>
    <dgm:pt modelId="{665A84D1-A0E2-4F9E-B679-1D6559554F02}">
      <dgm:prSet custT="1"/>
      <dgm:spPr/>
      <dgm:t>
        <a:bodyPr/>
        <a:lstStyle/>
        <a:p>
          <a:r>
            <a:rPr lang="en-US" sz="2800" dirty="0">
              <a:solidFill>
                <a:schemeClr val="tx1"/>
              </a:solidFill>
            </a:rPr>
            <a:t>Homeownership Programs  </a:t>
          </a:r>
        </a:p>
      </dgm:t>
    </dgm:pt>
    <dgm:pt modelId="{47F69490-289F-4E58-8660-710B36BFE877}" type="sibTrans" cxnId="{1D7647A7-7590-47CE-B4C3-FF7D610A27D0}">
      <dgm:prSet/>
      <dgm:spPr/>
      <dgm:t>
        <a:bodyPr/>
        <a:lstStyle/>
        <a:p>
          <a:endParaRPr lang="en-US">
            <a:solidFill>
              <a:schemeClr val="tx1"/>
            </a:solidFill>
          </a:endParaRPr>
        </a:p>
      </dgm:t>
    </dgm:pt>
    <dgm:pt modelId="{33215508-CE85-453E-876E-7C1672F09054}" type="parTrans" cxnId="{1D7647A7-7590-47CE-B4C3-FF7D610A27D0}">
      <dgm:prSet/>
      <dgm:spPr/>
      <dgm:t>
        <a:bodyPr/>
        <a:lstStyle/>
        <a:p>
          <a:endParaRPr lang="en-US">
            <a:solidFill>
              <a:schemeClr val="tx1"/>
            </a:solidFill>
          </a:endParaRPr>
        </a:p>
      </dgm:t>
    </dgm:pt>
    <dgm:pt modelId="{A82F2BA1-2656-4EA7-B2A4-41476D8D01EC}">
      <dgm:prSet custT="1"/>
      <dgm:spPr/>
      <dgm:t>
        <a:bodyPr/>
        <a:lstStyle/>
        <a:p>
          <a:r>
            <a:rPr lang="en-US" sz="2800" dirty="0">
              <a:solidFill>
                <a:schemeClr val="tx1"/>
              </a:solidFill>
            </a:rPr>
            <a:t>Development of Affordable Rental Housing </a:t>
          </a:r>
        </a:p>
      </dgm:t>
    </dgm:pt>
    <dgm:pt modelId="{004CBADB-2D2F-47CE-BB42-BB1926A46B57}" type="sibTrans" cxnId="{A90866CF-D22E-41B7-80F3-D8585459D3F5}">
      <dgm:prSet/>
      <dgm:spPr/>
      <dgm:t>
        <a:bodyPr/>
        <a:lstStyle/>
        <a:p>
          <a:endParaRPr lang="en-US">
            <a:solidFill>
              <a:schemeClr val="tx1"/>
            </a:solidFill>
          </a:endParaRPr>
        </a:p>
      </dgm:t>
    </dgm:pt>
    <dgm:pt modelId="{28379970-56CC-453B-9D42-AA15908A60A8}" type="parTrans" cxnId="{A90866CF-D22E-41B7-80F3-D8585459D3F5}">
      <dgm:prSet/>
      <dgm:spPr/>
      <dgm:t>
        <a:bodyPr/>
        <a:lstStyle/>
        <a:p>
          <a:endParaRPr lang="en-US">
            <a:solidFill>
              <a:schemeClr val="tx1"/>
            </a:solidFill>
          </a:endParaRPr>
        </a:p>
      </dgm:t>
    </dgm:pt>
    <dgm:pt modelId="{A4996CEF-69FD-4161-9ACD-C444473D53A4}">
      <dgm:prSet custT="1"/>
      <dgm:spPr/>
      <dgm:t>
        <a:bodyPr/>
        <a:lstStyle/>
        <a:p>
          <a:r>
            <a:rPr lang="en-US" sz="2800" dirty="0">
              <a:solidFill>
                <a:schemeClr val="tx1"/>
              </a:solidFill>
            </a:rPr>
            <a:t>Nevada Rural Housing Authority</a:t>
          </a:r>
        </a:p>
      </dgm:t>
    </dgm:pt>
    <dgm:pt modelId="{2A03BCD9-0813-4052-91C9-CE2A9FC16FFF}" type="sibTrans" cxnId="{39DF0288-05F9-47F8-A12E-3183972943E5}">
      <dgm:prSet/>
      <dgm:spPr/>
      <dgm:t>
        <a:bodyPr/>
        <a:lstStyle/>
        <a:p>
          <a:endParaRPr lang="en-US">
            <a:solidFill>
              <a:schemeClr val="tx1"/>
            </a:solidFill>
          </a:endParaRPr>
        </a:p>
      </dgm:t>
    </dgm:pt>
    <dgm:pt modelId="{426C1628-2A38-46C1-8194-331E6E728294}" type="parTrans" cxnId="{39DF0288-05F9-47F8-A12E-3183972943E5}">
      <dgm:prSet/>
      <dgm:spPr/>
      <dgm:t>
        <a:bodyPr/>
        <a:lstStyle/>
        <a:p>
          <a:endParaRPr lang="en-US">
            <a:solidFill>
              <a:schemeClr val="tx1"/>
            </a:solidFill>
          </a:endParaRPr>
        </a:p>
      </dgm:t>
    </dgm:pt>
    <dgm:pt modelId="{D8576406-9121-4BD1-A4CA-2B7CC50E2707}">
      <dgm:prSet custT="1"/>
      <dgm:spPr/>
      <dgm:t>
        <a:bodyPr/>
        <a:lstStyle/>
        <a:p>
          <a:r>
            <a:rPr lang="en-US" sz="2800" dirty="0">
              <a:solidFill>
                <a:schemeClr val="tx1"/>
              </a:solidFill>
            </a:rPr>
            <a:t>Homeownership Programs</a:t>
          </a:r>
        </a:p>
      </dgm:t>
    </dgm:pt>
    <dgm:pt modelId="{E176EF08-7BFC-45D4-93B3-F2A1E4BCA4CE}" type="sibTrans" cxnId="{2A9AF973-960C-431C-B294-715023C8321A}">
      <dgm:prSet/>
      <dgm:spPr/>
      <dgm:t>
        <a:bodyPr/>
        <a:lstStyle/>
        <a:p>
          <a:endParaRPr lang="en-US">
            <a:solidFill>
              <a:schemeClr val="tx1"/>
            </a:solidFill>
          </a:endParaRPr>
        </a:p>
      </dgm:t>
    </dgm:pt>
    <dgm:pt modelId="{21319C08-343C-4A2F-BCAF-897F1AD5E048}" type="parTrans" cxnId="{2A9AF973-960C-431C-B294-715023C8321A}">
      <dgm:prSet/>
      <dgm:spPr/>
      <dgm:t>
        <a:bodyPr/>
        <a:lstStyle/>
        <a:p>
          <a:endParaRPr lang="en-US">
            <a:solidFill>
              <a:schemeClr val="tx1"/>
            </a:solidFill>
          </a:endParaRPr>
        </a:p>
      </dgm:t>
    </dgm:pt>
    <dgm:pt modelId="{E918D9F2-0A1D-4C49-AC30-BAC67084F8F1}" type="pres">
      <dgm:prSet presAssocID="{CAEF54DE-AF46-4B8D-BBA3-14D0775FD41C}" presName="diagram" presStyleCnt="0">
        <dgm:presLayoutVars>
          <dgm:chPref val="1"/>
          <dgm:dir/>
          <dgm:animOne val="branch"/>
          <dgm:animLvl val="lvl"/>
          <dgm:resizeHandles val="exact"/>
        </dgm:presLayoutVars>
      </dgm:prSet>
      <dgm:spPr/>
    </dgm:pt>
    <dgm:pt modelId="{AE298086-37B4-4CCD-AB6B-BAF21E1F5CDD}" type="pres">
      <dgm:prSet presAssocID="{B31753CD-7029-403F-978E-0BA11BA40657}" presName="root1" presStyleCnt="0"/>
      <dgm:spPr/>
    </dgm:pt>
    <dgm:pt modelId="{A43625EF-A5BD-43B9-A7F4-39F7185B5A56}" type="pres">
      <dgm:prSet presAssocID="{B31753CD-7029-403F-978E-0BA11BA40657}" presName="LevelOneTextNode" presStyleLbl="node0" presStyleIdx="0" presStyleCnt="1">
        <dgm:presLayoutVars>
          <dgm:chPref val="3"/>
        </dgm:presLayoutVars>
      </dgm:prSet>
      <dgm:spPr/>
    </dgm:pt>
    <dgm:pt modelId="{C56E1670-21D7-478D-BA66-FFF650750F14}" type="pres">
      <dgm:prSet presAssocID="{B31753CD-7029-403F-978E-0BA11BA40657}" presName="level2hierChild" presStyleCnt="0"/>
      <dgm:spPr/>
    </dgm:pt>
    <dgm:pt modelId="{2F1B0A6C-EF3A-47CE-A4CA-4FDFAD202682}" type="pres">
      <dgm:prSet presAssocID="{7A0B374D-4839-44AA-BA0E-37249BB970B4}" presName="conn2-1" presStyleLbl="parChTrans1D2" presStyleIdx="0" presStyleCnt="2"/>
      <dgm:spPr/>
    </dgm:pt>
    <dgm:pt modelId="{7C8512BF-7E44-4E7E-8DF3-4BDFEBA223A1}" type="pres">
      <dgm:prSet presAssocID="{7A0B374D-4839-44AA-BA0E-37249BB970B4}" presName="connTx" presStyleLbl="parChTrans1D2" presStyleIdx="0" presStyleCnt="2"/>
      <dgm:spPr/>
    </dgm:pt>
    <dgm:pt modelId="{AF0D450F-6794-4333-B842-9D0F4E3693FD}" type="pres">
      <dgm:prSet presAssocID="{23B6AC51-BFED-4330-8AFC-194CE8C753F5}" presName="root2" presStyleCnt="0"/>
      <dgm:spPr/>
    </dgm:pt>
    <dgm:pt modelId="{C58267B4-0EF8-42EF-B83A-C16F1FCA46FC}" type="pres">
      <dgm:prSet presAssocID="{23B6AC51-BFED-4330-8AFC-194CE8C753F5}" presName="LevelTwoTextNode" presStyleLbl="node2" presStyleIdx="0" presStyleCnt="2">
        <dgm:presLayoutVars>
          <dgm:chPref val="3"/>
        </dgm:presLayoutVars>
      </dgm:prSet>
      <dgm:spPr/>
    </dgm:pt>
    <dgm:pt modelId="{6E9FE75A-9CAB-4559-BD6A-476CB940EB2F}" type="pres">
      <dgm:prSet presAssocID="{23B6AC51-BFED-4330-8AFC-194CE8C753F5}" presName="level3hierChild" presStyleCnt="0"/>
      <dgm:spPr/>
    </dgm:pt>
    <dgm:pt modelId="{CFBB4C33-7DF6-4F43-A103-A0814D4CA5AA}" type="pres">
      <dgm:prSet presAssocID="{33215508-CE85-453E-876E-7C1672F09054}" presName="conn2-1" presStyleLbl="parChTrans1D3" presStyleIdx="0" presStyleCnt="3"/>
      <dgm:spPr/>
    </dgm:pt>
    <dgm:pt modelId="{40092B7C-72D2-4470-8436-A4D9A7A5A48B}" type="pres">
      <dgm:prSet presAssocID="{33215508-CE85-453E-876E-7C1672F09054}" presName="connTx" presStyleLbl="parChTrans1D3" presStyleIdx="0" presStyleCnt="3"/>
      <dgm:spPr/>
    </dgm:pt>
    <dgm:pt modelId="{89B12A9E-A43F-432F-9B24-5762A0E6065E}" type="pres">
      <dgm:prSet presAssocID="{665A84D1-A0E2-4F9E-B679-1D6559554F02}" presName="root2" presStyleCnt="0"/>
      <dgm:spPr/>
    </dgm:pt>
    <dgm:pt modelId="{6A7DB7A1-0892-4D2F-A309-E11EF5B0AFE6}" type="pres">
      <dgm:prSet presAssocID="{665A84D1-A0E2-4F9E-B679-1D6559554F02}" presName="LevelTwoTextNode" presStyleLbl="node3" presStyleIdx="0" presStyleCnt="3" custScaleX="117372">
        <dgm:presLayoutVars>
          <dgm:chPref val="3"/>
        </dgm:presLayoutVars>
      </dgm:prSet>
      <dgm:spPr/>
    </dgm:pt>
    <dgm:pt modelId="{4F564114-B08E-4FF7-A1C0-F7195699EF16}" type="pres">
      <dgm:prSet presAssocID="{665A84D1-A0E2-4F9E-B679-1D6559554F02}" presName="level3hierChild" presStyleCnt="0"/>
      <dgm:spPr/>
    </dgm:pt>
    <dgm:pt modelId="{59872676-02BE-4EE5-B3D6-94BA8F7E3BD6}" type="pres">
      <dgm:prSet presAssocID="{28379970-56CC-453B-9D42-AA15908A60A8}" presName="conn2-1" presStyleLbl="parChTrans1D3" presStyleIdx="1" presStyleCnt="3"/>
      <dgm:spPr/>
    </dgm:pt>
    <dgm:pt modelId="{70B52D93-7DC4-4787-A4F6-70EF20AF6610}" type="pres">
      <dgm:prSet presAssocID="{28379970-56CC-453B-9D42-AA15908A60A8}" presName="connTx" presStyleLbl="parChTrans1D3" presStyleIdx="1" presStyleCnt="3"/>
      <dgm:spPr/>
    </dgm:pt>
    <dgm:pt modelId="{45D5EB25-5A96-4E21-8389-32F987F9EA86}" type="pres">
      <dgm:prSet presAssocID="{A82F2BA1-2656-4EA7-B2A4-41476D8D01EC}" presName="root2" presStyleCnt="0"/>
      <dgm:spPr/>
    </dgm:pt>
    <dgm:pt modelId="{C12C1394-AAFE-4AE4-ABAC-4CF9B7053099}" type="pres">
      <dgm:prSet presAssocID="{A82F2BA1-2656-4EA7-B2A4-41476D8D01EC}" presName="LevelTwoTextNode" presStyleLbl="node3" presStyleIdx="1" presStyleCnt="3" custScaleX="119568">
        <dgm:presLayoutVars>
          <dgm:chPref val="3"/>
        </dgm:presLayoutVars>
      </dgm:prSet>
      <dgm:spPr/>
    </dgm:pt>
    <dgm:pt modelId="{6EAFF18A-63BD-4EA3-95BC-A9D5E06539A2}" type="pres">
      <dgm:prSet presAssocID="{A82F2BA1-2656-4EA7-B2A4-41476D8D01EC}" presName="level3hierChild" presStyleCnt="0"/>
      <dgm:spPr/>
    </dgm:pt>
    <dgm:pt modelId="{20167476-8648-4994-870C-D8F6A5FA904F}" type="pres">
      <dgm:prSet presAssocID="{426C1628-2A38-46C1-8194-331E6E728294}" presName="conn2-1" presStyleLbl="parChTrans1D2" presStyleIdx="1" presStyleCnt="2"/>
      <dgm:spPr/>
    </dgm:pt>
    <dgm:pt modelId="{C168E2BD-E424-43CC-BE58-5E86C94B323B}" type="pres">
      <dgm:prSet presAssocID="{426C1628-2A38-46C1-8194-331E6E728294}" presName="connTx" presStyleLbl="parChTrans1D2" presStyleIdx="1" presStyleCnt="2"/>
      <dgm:spPr/>
    </dgm:pt>
    <dgm:pt modelId="{97020925-694C-435E-8CC1-2DE45C4013FE}" type="pres">
      <dgm:prSet presAssocID="{A4996CEF-69FD-4161-9ACD-C444473D53A4}" presName="root2" presStyleCnt="0"/>
      <dgm:spPr/>
    </dgm:pt>
    <dgm:pt modelId="{54366D2B-2437-453A-808E-97331590824F}" type="pres">
      <dgm:prSet presAssocID="{A4996CEF-69FD-4161-9ACD-C444473D53A4}" presName="LevelTwoTextNode" presStyleLbl="node2" presStyleIdx="1" presStyleCnt="2">
        <dgm:presLayoutVars>
          <dgm:chPref val="3"/>
        </dgm:presLayoutVars>
      </dgm:prSet>
      <dgm:spPr/>
    </dgm:pt>
    <dgm:pt modelId="{E23AD119-F01B-42AF-A4BB-0C67D9B94E64}" type="pres">
      <dgm:prSet presAssocID="{A4996CEF-69FD-4161-9ACD-C444473D53A4}" presName="level3hierChild" presStyleCnt="0"/>
      <dgm:spPr/>
    </dgm:pt>
    <dgm:pt modelId="{7EBACB4C-7A26-414E-B469-F0C4AB334E37}" type="pres">
      <dgm:prSet presAssocID="{21319C08-343C-4A2F-BCAF-897F1AD5E048}" presName="conn2-1" presStyleLbl="parChTrans1D3" presStyleIdx="2" presStyleCnt="3"/>
      <dgm:spPr/>
    </dgm:pt>
    <dgm:pt modelId="{4A846C9F-067B-4C1C-80C3-F8F8CEC660FD}" type="pres">
      <dgm:prSet presAssocID="{21319C08-343C-4A2F-BCAF-897F1AD5E048}" presName="connTx" presStyleLbl="parChTrans1D3" presStyleIdx="2" presStyleCnt="3"/>
      <dgm:spPr/>
    </dgm:pt>
    <dgm:pt modelId="{D714AB99-C0D7-4855-B22F-198B1C41C305}" type="pres">
      <dgm:prSet presAssocID="{D8576406-9121-4BD1-A4CA-2B7CC50E2707}" presName="root2" presStyleCnt="0"/>
      <dgm:spPr/>
    </dgm:pt>
    <dgm:pt modelId="{12986380-CF29-4897-BC1C-5C4F9149C6F6}" type="pres">
      <dgm:prSet presAssocID="{D8576406-9121-4BD1-A4CA-2B7CC50E2707}" presName="LevelTwoTextNode" presStyleLbl="node3" presStyleIdx="2" presStyleCnt="3" custScaleX="117683">
        <dgm:presLayoutVars>
          <dgm:chPref val="3"/>
        </dgm:presLayoutVars>
      </dgm:prSet>
      <dgm:spPr/>
    </dgm:pt>
    <dgm:pt modelId="{144DFAD0-0509-4DF7-ACC4-A96E1227F966}" type="pres">
      <dgm:prSet presAssocID="{D8576406-9121-4BD1-A4CA-2B7CC50E2707}" presName="level3hierChild" presStyleCnt="0"/>
      <dgm:spPr/>
    </dgm:pt>
  </dgm:ptLst>
  <dgm:cxnLst>
    <dgm:cxn modelId="{8628360E-7F5B-4174-A07F-1F88CC143027}" type="presOf" srcId="{D8576406-9121-4BD1-A4CA-2B7CC50E2707}" destId="{12986380-CF29-4897-BC1C-5C4F9149C6F6}" srcOrd="0" destOrd="0" presId="urn:microsoft.com/office/officeart/2005/8/layout/hierarchy2"/>
    <dgm:cxn modelId="{CDC94110-B066-414F-8BCD-A03DE5B90A03}" type="presOf" srcId="{A4996CEF-69FD-4161-9ACD-C444473D53A4}" destId="{54366D2B-2437-453A-808E-97331590824F}" srcOrd="0" destOrd="0" presId="urn:microsoft.com/office/officeart/2005/8/layout/hierarchy2"/>
    <dgm:cxn modelId="{3422F51A-0891-468D-B465-522EBB611CFF}" type="presOf" srcId="{A82F2BA1-2656-4EA7-B2A4-41476D8D01EC}" destId="{C12C1394-AAFE-4AE4-ABAC-4CF9B7053099}" srcOrd="0" destOrd="0" presId="urn:microsoft.com/office/officeart/2005/8/layout/hierarchy2"/>
    <dgm:cxn modelId="{E4873A25-3397-43D1-AA9E-99311ABAAC74}" type="presOf" srcId="{23B6AC51-BFED-4330-8AFC-194CE8C753F5}" destId="{C58267B4-0EF8-42EF-B83A-C16F1FCA46FC}" srcOrd="0" destOrd="0" presId="urn:microsoft.com/office/officeart/2005/8/layout/hierarchy2"/>
    <dgm:cxn modelId="{C430C52F-5E1B-4279-BF81-E19223949A27}" type="presOf" srcId="{426C1628-2A38-46C1-8194-331E6E728294}" destId="{C168E2BD-E424-43CC-BE58-5E86C94B323B}" srcOrd="1" destOrd="0" presId="urn:microsoft.com/office/officeart/2005/8/layout/hierarchy2"/>
    <dgm:cxn modelId="{D473E348-F26E-4312-BE9C-DBB0F6A90633}" type="presOf" srcId="{28379970-56CC-453B-9D42-AA15908A60A8}" destId="{70B52D93-7DC4-4787-A4F6-70EF20AF6610}" srcOrd="1" destOrd="0" presId="urn:microsoft.com/office/officeart/2005/8/layout/hierarchy2"/>
    <dgm:cxn modelId="{EF82EB4C-AF1F-4E10-B929-5BC9419FD518}" type="presOf" srcId="{CAEF54DE-AF46-4B8D-BBA3-14D0775FD41C}" destId="{E918D9F2-0A1D-4C49-AC30-BAC67084F8F1}" srcOrd="0" destOrd="0" presId="urn:microsoft.com/office/officeart/2005/8/layout/hierarchy2"/>
    <dgm:cxn modelId="{F0EB8253-D81F-4B83-88D0-6AE39B9643EE}" type="presOf" srcId="{7A0B374D-4839-44AA-BA0E-37249BB970B4}" destId="{2F1B0A6C-EF3A-47CE-A4CA-4FDFAD202682}" srcOrd="0" destOrd="0" presId="urn:microsoft.com/office/officeart/2005/8/layout/hierarchy2"/>
    <dgm:cxn modelId="{2A9AF973-960C-431C-B294-715023C8321A}" srcId="{A4996CEF-69FD-4161-9ACD-C444473D53A4}" destId="{D8576406-9121-4BD1-A4CA-2B7CC50E2707}" srcOrd="0" destOrd="0" parTransId="{21319C08-343C-4A2F-BCAF-897F1AD5E048}" sibTransId="{E176EF08-7BFC-45D4-93B3-F2A1E4BCA4CE}"/>
    <dgm:cxn modelId="{4B657379-2E91-4BF1-A8FD-29EA7F3EED17}" type="presOf" srcId="{33215508-CE85-453E-876E-7C1672F09054}" destId="{40092B7C-72D2-4470-8436-A4D9A7A5A48B}" srcOrd="1" destOrd="0" presId="urn:microsoft.com/office/officeart/2005/8/layout/hierarchy2"/>
    <dgm:cxn modelId="{6EBD7A84-1605-496D-A305-E405227CE680}" type="presOf" srcId="{21319C08-343C-4A2F-BCAF-897F1AD5E048}" destId="{4A846C9F-067B-4C1C-80C3-F8F8CEC660FD}" srcOrd="1" destOrd="0" presId="urn:microsoft.com/office/officeart/2005/8/layout/hierarchy2"/>
    <dgm:cxn modelId="{39DF0288-05F9-47F8-A12E-3183972943E5}" srcId="{B31753CD-7029-403F-978E-0BA11BA40657}" destId="{A4996CEF-69FD-4161-9ACD-C444473D53A4}" srcOrd="1" destOrd="0" parTransId="{426C1628-2A38-46C1-8194-331E6E728294}" sibTransId="{2A03BCD9-0813-4052-91C9-CE2A9FC16FFF}"/>
    <dgm:cxn modelId="{B140E19E-B055-4E26-A0AA-F76EF88D7D51}" srcId="{CAEF54DE-AF46-4B8D-BBA3-14D0775FD41C}" destId="{B31753CD-7029-403F-978E-0BA11BA40657}" srcOrd="0" destOrd="0" parTransId="{7018D8AC-5A24-4AC9-998B-8BA662BD0542}" sibTransId="{2C1D2DF1-5739-46CE-AC79-57880ECE3B5E}"/>
    <dgm:cxn modelId="{1D7647A7-7590-47CE-B4C3-FF7D610A27D0}" srcId="{23B6AC51-BFED-4330-8AFC-194CE8C753F5}" destId="{665A84D1-A0E2-4F9E-B679-1D6559554F02}" srcOrd="0" destOrd="0" parTransId="{33215508-CE85-453E-876E-7C1672F09054}" sibTransId="{47F69490-289F-4E58-8660-710B36BFE877}"/>
    <dgm:cxn modelId="{F04C5CBC-7C9E-4DBD-A1B4-8543612331F5}" srcId="{B31753CD-7029-403F-978E-0BA11BA40657}" destId="{23B6AC51-BFED-4330-8AFC-194CE8C753F5}" srcOrd="0" destOrd="0" parTransId="{7A0B374D-4839-44AA-BA0E-37249BB970B4}" sibTransId="{A85EB770-819A-4C65-A5C5-3994D280105B}"/>
    <dgm:cxn modelId="{3885D7BE-A360-40E0-95FB-A23EE84D3970}" type="presOf" srcId="{B31753CD-7029-403F-978E-0BA11BA40657}" destId="{A43625EF-A5BD-43B9-A7F4-39F7185B5A56}" srcOrd="0" destOrd="0" presId="urn:microsoft.com/office/officeart/2005/8/layout/hierarchy2"/>
    <dgm:cxn modelId="{05C246CE-E106-4E7A-8F2B-F555CEF60B3D}" type="presOf" srcId="{7A0B374D-4839-44AA-BA0E-37249BB970B4}" destId="{7C8512BF-7E44-4E7E-8DF3-4BDFEBA223A1}" srcOrd="1" destOrd="0" presId="urn:microsoft.com/office/officeart/2005/8/layout/hierarchy2"/>
    <dgm:cxn modelId="{A90866CF-D22E-41B7-80F3-D8585459D3F5}" srcId="{23B6AC51-BFED-4330-8AFC-194CE8C753F5}" destId="{A82F2BA1-2656-4EA7-B2A4-41476D8D01EC}" srcOrd="1" destOrd="0" parTransId="{28379970-56CC-453B-9D42-AA15908A60A8}" sibTransId="{004CBADB-2D2F-47CE-BB42-BB1926A46B57}"/>
    <dgm:cxn modelId="{386E2DDE-7C15-4343-A1C0-20821A770D6A}" type="presOf" srcId="{665A84D1-A0E2-4F9E-B679-1D6559554F02}" destId="{6A7DB7A1-0892-4D2F-A309-E11EF5B0AFE6}" srcOrd="0" destOrd="0" presId="urn:microsoft.com/office/officeart/2005/8/layout/hierarchy2"/>
    <dgm:cxn modelId="{BBB128DF-2CE3-4824-893C-5E7EF5E0F9EB}" type="presOf" srcId="{28379970-56CC-453B-9D42-AA15908A60A8}" destId="{59872676-02BE-4EE5-B3D6-94BA8F7E3BD6}" srcOrd="0" destOrd="0" presId="urn:microsoft.com/office/officeart/2005/8/layout/hierarchy2"/>
    <dgm:cxn modelId="{82276CE0-3387-47AB-BEE5-7ED3908FB7BD}" type="presOf" srcId="{21319C08-343C-4A2F-BCAF-897F1AD5E048}" destId="{7EBACB4C-7A26-414E-B469-F0C4AB334E37}" srcOrd="0" destOrd="0" presId="urn:microsoft.com/office/officeart/2005/8/layout/hierarchy2"/>
    <dgm:cxn modelId="{66089DE7-F59C-47C9-BBE2-15B21B595EB2}" type="presOf" srcId="{426C1628-2A38-46C1-8194-331E6E728294}" destId="{20167476-8648-4994-870C-D8F6A5FA904F}" srcOrd="0" destOrd="0" presId="urn:microsoft.com/office/officeart/2005/8/layout/hierarchy2"/>
    <dgm:cxn modelId="{F6723DFD-A8C7-4DB0-B19B-078DB5721AB6}" type="presOf" srcId="{33215508-CE85-453E-876E-7C1672F09054}" destId="{CFBB4C33-7DF6-4F43-A103-A0814D4CA5AA}" srcOrd="0" destOrd="0" presId="urn:microsoft.com/office/officeart/2005/8/layout/hierarchy2"/>
    <dgm:cxn modelId="{84BD5A46-6EF0-4F15-90DD-3D824332BECF}" type="presParOf" srcId="{E918D9F2-0A1D-4C49-AC30-BAC67084F8F1}" destId="{AE298086-37B4-4CCD-AB6B-BAF21E1F5CDD}" srcOrd="0" destOrd="0" presId="urn:microsoft.com/office/officeart/2005/8/layout/hierarchy2"/>
    <dgm:cxn modelId="{E489BBBF-04CA-44FD-B9E1-3E9860410F82}" type="presParOf" srcId="{AE298086-37B4-4CCD-AB6B-BAF21E1F5CDD}" destId="{A43625EF-A5BD-43B9-A7F4-39F7185B5A56}" srcOrd="0" destOrd="0" presId="urn:microsoft.com/office/officeart/2005/8/layout/hierarchy2"/>
    <dgm:cxn modelId="{FD376678-7276-4319-A4CD-7255BDCC9719}" type="presParOf" srcId="{AE298086-37B4-4CCD-AB6B-BAF21E1F5CDD}" destId="{C56E1670-21D7-478D-BA66-FFF650750F14}" srcOrd="1" destOrd="0" presId="urn:microsoft.com/office/officeart/2005/8/layout/hierarchy2"/>
    <dgm:cxn modelId="{C1FBA794-F1D2-4FFD-B07F-E0B2A5EF2788}" type="presParOf" srcId="{C56E1670-21D7-478D-BA66-FFF650750F14}" destId="{2F1B0A6C-EF3A-47CE-A4CA-4FDFAD202682}" srcOrd="0" destOrd="0" presId="urn:microsoft.com/office/officeart/2005/8/layout/hierarchy2"/>
    <dgm:cxn modelId="{C7EA5885-F9AC-4DA5-8DAB-0C355315DB5E}" type="presParOf" srcId="{2F1B0A6C-EF3A-47CE-A4CA-4FDFAD202682}" destId="{7C8512BF-7E44-4E7E-8DF3-4BDFEBA223A1}" srcOrd="0" destOrd="0" presId="urn:microsoft.com/office/officeart/2005/8/layout/hierarchy2"/>
    <dgm:cxn modelId="{9EBB89EB-C165-447C-95B8-8BA1B6448704}" type="presParOf" srcId="{C56E1670-21D7-478D-BA66-FFF650750F14}" destId="{AF0D450F-6794-4333-B842-9D0F4E3693FD}" srcOrd="1" destOrd="0" presId="urn:microsoft.com/office/officeart/2005/8/layout/hierarchy2"/>
    <dgm:cxn modelId="{75A9DC68-0606-433A-9432-42CDC0773092}" type="presParOf" srcId="{AF0D450F-6794-4333-B842-9D0F4E3693FD}" destId="{C58267B4-0EF8-42EF-B83A-C16F1FCA46FC}" srcOrd="0" destOrd="0" presId="urn:microsoft.com/office/officeart/2005/8/layout/hierarchy2"/>
    <dgm:cxn modelId="{26185665-3F49-4614-9CBC-EA250873EE9D}" type="presParOf" srcId="{AF0D450F-6794-4333-B842-9D0F4E3693FD}" destId="{6E9FE75A-9CAB-4559-BD6A-476CB940EB2F}" srcOrd="1" destOrd="0" presId="urn:microsoft.com/office/officeart/2005/8/layout/hierarchy2"/>
    <dgm:cxn modelId="{46C75711-D2A3-4C77-81FA-CA4059C6158C}" type="presParOf" srcId="{6E9FE75A-9CAB-4559-BD6A-476CB940EB2F}" destId="{CFBB4C33-7DF6-4F43-A103-A0814D4CA5AA}" srcOrd="0" destOrd="0" presId="urn:microsoft.com/office/officeart/2005/8/layout/hierarchy2"/>
    <dgm:cxn modelId="{E48702CD-5DD6-4063-8626-4AB30CBBA685}" type="presParOf" srcId="{CFBB4C33-7DF6-4F43-A103-A0814D4CA5AA}" destId="{40092B7C-72D2-4470-8436-A4D9A7A5A48B}" srcOrd="0" destOrd="0" presId="urn:microsoft.com/office/officeart/2005/8/layout/hierarchy2"/>
    <dgm:cxn modelId="{20869EFD-ED4E-4399-90C6-E0BC5BE48D55}" type="presParOf" srcId="{6E9FE75A-9CAB-4559-BD6A-476CB940EB2F}" destId="{89B12A9E-A43F-432F-9B24-5762A0E6065E}" srcOrd="1" destOrd="0" presId="urn:microsoft.com/office/officeart/2005/8/layout/hierarchy2"/>
    <dgm:cxn modelId="{80FC2C37-D675-4516-85E4-D22C15AF262C}" type="presParOf" srcId="{89B12A9E-A43F-432F-9B24-5762A0E6065E}" destId="{6A7DB7A1-0892-4D2F-A309-E11EF5B0AFE6}" srcOrd="0" destOrd="0" presId="urn:microsoft.com/office/officeart/2005/8/layout/hierarchy2"/>
    <dgm:cxn modelId="{153B8651-2B70-47C1-BE30-CE2395071547}" type="presParOf" srcId="{89B12A9E-A43F-432F-9B24-5762A0E6065E}" destId="{4F564114-B08E-4FF7-A1C0-F7195699EF16}" srcOrd="1" destOrd="0" presId="urn:microsoft.com/office/officeart/2005/8/layout/hierarchy2"/>
    <dgm:cxn modelId="{70C75D19-9A0B-4BB7-A015-F2EE7793B2AF}" type="presParOf" srcId="{6E9FE75A-9CAB-4559-BD6A-476CB940EB2F}" destId="{59872676-02BE-4EE5-B3D6-94BA8F7E3BD6}" srcOrd="2" destOrd="0" presId="urn:microsoft.com/office/officeart/2005/8/layout/hierarchy2"/>
    <dgm:cxn modelId="{F2124D04-70EA-4EDF-8088-9013BF9BB566}" type="presParOf" srcId="{59872676-02BE-4EE5-B3D6-94BA8F7E3BD6}" destId="{70B52D93-7DC4-4787-A4F6-70EF20AF6610}" srcOrd="0" destOrd="0" presId="urn:microsoft.com/office/officeart/2005/8/layout/hierarchy2"/>
    <dgm:cxn modelId="{228DFA07-4A5E-47C2-A5AA-A40C171AB082}" type="presParOf" srcId="{6E9FE75A-9CAB-4559-BD6A-476CB940EB2F}" destId="{45D5EB25-5A96-4E21-8389-32F987F9EA86}" srcOrd="3" destOrd="0" presId="urn:microsoft.com/office/officeart/2005/8/layout/hierarchy2"/>
    <dgm:cxn modelId="{13D3A9A5-44B7-4296-9969-C5A052D80B6B}" type="presParOf" srcId="{45D5EB25-5A96-4E21-8389-32F987F9EA86}" destId="{C12C1394-AAFE-4AE4-ABAC-4CF9B7053099}" srcOrd="0" destOrd="0" presId="urn:microsoft.com/office/officeart/2005/8/layout/hierarchy2"/>
    <dgm:cxn modelId="{86FE74CA-EB6F-49FC-9BCD-732463E546DE}" type="presParOf" srcId="{45D5EB25-5A96-4E21-8389-32F987F9EA86}" destId="{6EAFF18A-63BD-4EA3-95BC-A9D5E06539A2}" srcOrd="1" destOrd="0" presId="urn:microsoft.com/office/officeart/2005/8/layout/hierarchy2"/>
    <dgm:cxn modelId="{3C28B941-7399-4AE0-87E1-6723395A856F}" type="presParOf" srcId="{C56E1670-21D7-478D-BA66-FFF650750F14}" destId="{20167476-8648-4994-870C-D8F6A5FA904F}" srcOrd="2" destOrd="0" presId="urn:microsoft.com/office/officeart/2005/8/layout/hierarchy2"/>
    <dgm:cxn modelId="{2A44033C-2039-495C-B792-D99A57170CF8}" type="presParOf" srcId="{20167476-8648-4994-870C-D8F6A5FA904F}" destId="{C168E2BD-E424-43CC-BE58-5E86C94B323B}" srcOrd="0" destOrd="0" presId="urn:microsoft.com/office/officeart/2005/8/layout/hierarchy2"/>
    <dgm:cxn modelId="{CCFDEE33-6A96-4942-A7B7-BE8AD3FA4FB5}" type="presParOf" srcId="{C56E1670-21D7-478D-BA66-FFF650750F14}" destId="{97020925-694C-435E-8CC1-2DE45C4013FE}" srcOrd="3" destOrd="0" presId="urn:microsoft.com/office/officeart/2005/8/layout/hierarchy2"/>
    <dgm:cxn modelId="{E7FB6F96-0EF8-42A2-A662-2C535F5C6120}" type="presParOf" srcId="{97020925-694C-435E-8CC1-2DE45C4013FE}" destId="{54366D2B-2437-453A-808E-97331590824F}" srcOrd="0" destOrd="0" presId="urn:microsoft.com/office/officeart/2005/8/layout/hierarchy2"/>
    <dgm:cxn modelId="{3B7E75E5-BCD2-41A6-A97D-E43992B74DBB}" type="presParOf" srcId="{97020925-694C-435E-8CC1-2DE45C4013FE}" destId="{E23AD119-F01B-42AF-A4BB-0C67D9B94E64}" srcOrd="1" destOrd="0" presId="urn:microsoft.com/office/officeart/2005/8/layout/hierarchy2"/>
    <dgm:cxn modelId="{AF5F9C7A-73D2-45AB-9C01-01FEC0A8C985}" type="presParOf" srcId="{E23AD119-F01B-42AF-A4BB-0C67D9B94E64}" destId="{7EBACB4C-7A26-414E-B469-F0C4AB334E37}" srcOrd="0" destOrd="0" presId="urn:microsoft.com/office/officeart/2005/8/layout/hierarchy2"/>
    <dgm:cxn modelId="{51335A6E-73B1-4B67-B7C1-E153A10A7472}" type="presParOf" srcId="{7EBACB4C-7A26-414E-B469-F0C4AB334E37}" destId="{4A846C9F-067B-4C1C-80C3-F8F8CEC660FD}" srcOrd="0" destOrd="0" presId="urn:microsoft.com/office/officeart/2005/8/layout/hierarchy2"/>
    <dgm:cxn modelId="{118542C0-0C8E-456B-A354-2C883D10133E}" type="presParOf" srcId="{E23AD119-F01B-42AF-A4BB-0C67D9B94E64}" destId="{D714AB99-C0D7-4855-B22F-198B1C41C305}" srcOrd="1" destOrd="0" presId="urn:microsoft.com/office/officeart/2005/8/layout/hierarchy2"/>
    <dgm:cxn modelId="{BD9FED35-C582-43DF-968B-E390C571EE1C}" type="presParOf" srcId="{D714AB99-C0D7-4855-B22F-198B1C41C305}" destId="{12986380-CF29-4897-BC1C-5C4F9149C6F6}" srcOrd="0" destOrd="0" presId="urn:microsoft.com/office/officeart/2005/8/layout/hierarchy2"/>
    <dgm:cxn modelId="{75C1DFA9-D3A9-49D2-A06A-497DE541DB3C}" type="presParOf" srcId="{D714AB99-C0D7-4855-B22F-198B1C41C305}" destId="{144DFAD0-0509-4DF7-ACC4-A96E1227F966}"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AD7B8D5-A224-458A-9F84-37157B9C844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64A833C-A77E-4A09-81EB-B2D606DFC480}">
      <dgm:prSet custT="1"/>
      <dgm:spPr/>
      <dgm:t>
        <a:bodyPr/>
        <a:lstStyle/>
        <a:p>
          <a:r>
            <a:rPr lang="en-US" sz="2800" dirty="0"/>
            <a:t>Housing Affordability Audit</a:t>
          </a:r>
        </a:p>
      </dgm:t>
    </dgm:pt>
    <dgm:pt modelId="{5135366C-B4E8-4B98-A3AB-A278B6BDD68A}" type="parTrans" cxnId="{7CE22C23-BB78-4257-BCCD-4227EFE26033}">
      <dgm:prSet/>
      <dgm:spPr/>
      <dgm:t>
        <a:bodyPr/>
        <a:lstStyle/>
        <a:p>
          <a:endParaRPr lang="en-US"/>
        </a:p>
      </dgm:t>
    </dgm:pt>
    <dgm:pt modelId="{413CA692-CAEF-4D5F-9E51-ED362AFFBA0D}" type="sibTrans" cxnId="{7CE22C23-BB78-4257-BCCD-4227EFE26033}">
      <dgm:prSet/>
      <dgm:spPr/>
      <dgm:t>
        <a:bodyPr/>
        <a:lstStyle/>
        <a:p>
          <a:endParaRPr lang="en-US"/>
        </a:p>
      </dgm:t>
    </dgm:pt>
    <dgm:pt modelId="{1388BD4B-B775-4906-A4D2-BB5BA6238930}">
      <dgm:prSet custT="1"/>
      <dgm:spPr/>
      <dgm:t>
        <a:bodyPr/>
        <a:lstStyle/>
        <a:p>
          <a:r>
            <a:rPr lang="en-US" sz="2800" dirty="0"/>
            <a:t>Nevada Attainable Housing Account</a:t>
          </a:r>
        </a:p>
      </dgm:t>
    </dgm:pt>
    <dgm:pt modelId="{0F4ABDCC-2080-4197-B4B9-68FAB79DBDF0}" type="parTrans" cxnId="{4B4089D4-96F3-4247-9EA7-2AD61410345C}">
      <dgm:prSet/>
      <dgm:spPr/>
      <dgm:t>
        <a:bodyPr/>
        <a:lstStyle/>
        <a:p>
          <a:endParaRPr lang="en-US"/>
        </a:p>
      </dgm:t>
    </dgm:pt>
    <dgm:pt modelId="{0ADA50A4-5FE7-4153-BC98-DC63C66DD80B}" type="sibTrans" cxnId="{4B4089D4-96F3-4247-9EA7-2AD61410345C}">
      <dgm:prSet/>
      <dgm:spPr/>
      <dgm:t>
        <a:bodyPr/>
        <a:lstStyle/>
        <a:p>
          <a:endParaRPr lang="en-US"/>
        </a:p>
      </dgm:t>
    </dgm:pt>
    <dgm:pt modelId="{9418246D-8ED6-4870-B9CC-84A2681A6CAC}">
      <dgm:prSet custT="1"/>
      <dgm:spPr/>
      <dgm:t>
        <a:bodyPr/>
        <a:lstStyle/>
        <a:p>
          <a:r>
            <a:rPr lang="en-US" sz="2800" dirty="0"/>
            <a:t>Financial Feasibility Analysis</a:t>
          </a:r>
        </a:p>
      </dgm:t>
    </dgm:pt>
    <dgm:pt modelId="{05DCF8DE-3DD2-420E-875D-0A73CBC797FB}" type="parTrans" cxnId="{1E59FD88-75CA-479D-A634-65C54691F452}">
      <dgm:prSet/>
      <dgm:spPr/>
      <dgm:t>
        <a:bodyPr/>
        <a:lstStyle/>
        <a:p>
          <a:endParaRPr lang="en-US"/>
        </a:p>
      </dgm:t>
    </dgm:pt>
    <dgm:pt modelId="{EC5237E0-F6EF-42AE-BCEE-B726BE46B58B}" type="sibTrans" cxnId="{1E59FD88-75CA-479D-A634-65C54691F452}">
      <dgm:prSet/>
      <dgm:spPr/>
      <dgm:t>
        <a:bodyPr/>
        <a:lstStyle/>
        <a:p>
          <a:endParaRPr lang="en-US"/>
        </a:p>
      </dgm:t>
    </dgm:pt>
    <dgm:pt modelId="{28FBCC65-6354-44E9-BD3D-9417DAF3364D}">
      <dgm:prSet custT="1"/>
      <dgm:spPr/>
      <dgm:t>
        <a:bodyPr/>
        <a:lstStyle/>
        <a:p>
          <a:r>
            <a:rPr lang="en-US" sz="2800" dirty="0"/>
            <a:t>Recommendations – Direct and Advocacy  </a:t>
          </a:r>
        </a:p>
      </dgm:t>
    </dgm:pt>
    <dgm:pt modelId="{4CEDF938-2E42-49BF-8B2F-F02C89EC4E42}" type="parTrans" cxnId="{2A9276D7-749C-407A-A017-5070B572392E}">
      <dgm:prSet/>
      <dgm:spPr/>
      <dgm:t>
        <a:bodyPr/>
        <a:lstStyle/>
        <a:p>
          <a:endParaRPr lang="en-US"/>
        </a:p>
      </dgm:t>
    </dgm:pt>
    <dgm:pt modelId="{1E139B26-D6C8-43D9-A72D-153722032920}" type="sibTrans" cxnId="{2A9276D7-749C-407A-A017-5070B572392E}">
      <dgm:prSet/>
      <dgm:spPr/>
      <dgm:t>
        <a:bodyPr/>
        <a:lstStyle/>
        <a:p>
          <a:endParaRPr lang="en-US"/>
        </a:p>
      </dgm:t>
    </dgm:pt>
    <dgm:pt modelId="{400B44EE-6AA7-4A97-8EE9-F622A4FF2FAE}">
      <dgm:prSet custT="1"/>
      <dgm:spPr/>
      <dgm:t>
        <a:bodyPr/>
        <a:lstStyle/>
        <a:p>
          <a:r>
            <a:rPr lang="en-US" sz="2800" dirty="0"/>
            <a:t>Potential funding to support the development of affordable housing in the City of Sparks</a:t>
          </a:r>
        </a:p>
      </dgm:t>
    </dgm:pt>
    <dgm:pt modelId="{76B37541-BD1D-4DBD-8A6B-A68F5CB08471}" type="parTrans" cxnId="{2FCFD3CD-5628-4F27-8D97-CD96D243C8B4}">
      <dgm:prSet/>
      <dgm:spPr/>
      <dgm:t>
        <a:bodyPr/>
        <a:lstStyle/>
        <a:p>
          <a:endParaRPr lang="en-US"/>
        </a:p>
      </dgm:t>
    </dgm:pt>
    <dgm:pt modelId="{82EB6D7F-CD01-4FA3-8F51-698C576D6BEE}" type="sibTrans" cxnId="{2FCFD3CD-5628-4F27-8D97-CD96D243C8B4}">
      <dgm:prSet/>
      <dgm:spPr/>
      <dgm:t>
        <a:bodyPr/>
        <a:lstStyle/>
        <a:p>
          <a:endParaRPr lang="en-US"/>
        </a:p>
      </dgm:t>
    </dgm:pt>
    <dgm:pt modelId="{62599A65-83A9-4E91-B3CF-1551C4B4AE71}" type="pres">
      <dgm:prSet presAssocID="{8AD7B8D5-A224-458A-9F84-37157B9C8441}" presName="vert0" presStyleCnt="0">
        <dgm:presLayoutVars>
          <dgm:dir/>
          <dgm:animOne val="branch"/>
          <dgm:animLvl val="lvl"/>
        </dgm:presLayoutVars>
      </dgm:prSet>
      <dgm:spPr/>
    </dgm:pt>
    <dgm:pt modelId="{776A6739-029F-467C-B212-55495E10CD08}" type="pres">
      <dgm:prSet presAssocID="{A64A833C-A77E-4A09-81EB-B2D606DFC480}" presName="thickLine" presStyleLbl="alignNode1" presStyleIdx="0" presStyleCnt="2"/>
      <dgm:spPr/>
    </dgm:pt>
    <dgm:pt modelId="{F1630033-91D0-4D12-BE5B-D360C7FE1071}" type="pres">
      <dgm:prSet presAssocID="{A64A833C-A77E-4A09-81EB-B2D606DFC480}" presName="horz1" presStyleCnt="0"/>
      <dgm:spPr/>
    </dgm:pt>
    <dgm:pt modelId="{BB8FD142-7278-4285-B6CE-D573BDA86D8F}" type="pres">
      <dgm:prSet presAssocID="{A64A833C-A77E-4A09-81EB-B2D606DFC480}" presName="tx1" presStyleLbl="revTx" presStyleIdx="0" presStyleCnt="5" custScaleX="207099"/>
      <dgm:spPr/>
    </dgm:pt>
    <dgm:pt modelId="{946FC0D0-A8B6-4805-A4B1-39E9B4EDEEA7}" type="pres">
      <dgm:prSet presAssocID="{A64A833C-A77E-4A09-81EB-B2D606DFC480}" presName="vert1" presStyleCnt="0"/>
      <dgm:spPr/>
    </dgm:pt>
    <dgm:pt modelId="{51E49886-344A-4DC0-B9A2-392615B0D1F8}" type="pres">
      <dgm:prSet presAssocID="{9418246D-8ED6-4870-B9CC-84A2681A6CAC}" presName="vertSpace2a" presStyleCnt="0"/>
      <dgm:spPr/>
    </dgm:pt>
    <dgm:pt modelId="{73364073-8E8C-45A7-A95D-DAEB38AF3960}" type="pres">
      <dgm:prSet presAssocID="{9418246D-8ED6-4870-B9CC-84A2681A6CAC}" presName="horz2" presStyleCnt="0"/>
      <dgm:spPr/>
    </dgm:pt>
    <dgm:pt modelId="{E63D8698-11C4-416D-8D9F-63FC9ED7948F}" type="pres">
      <dgm:prSet presAssocID="{9418246D-8ED6-4870-B9CC-84A2681A6CAC}" presName="horzSpace2" presStyleCnt="0"/>
      <dgm:spPr/>
    </dgm:pt>
    <dgm:pt modelId="{EBA8BF59-E962-415C-99A2-48DE6897AF8F}" type="pres">
      <dgm:prSet presAssocID="{9418246D-8ED6-4870-B9CC-84A2681A6CAC}" presName="tx2" presStyleLbl="revTx" presStyleIdx="1" presStyleCnt="5"/>
      <dgm:spPr/>
    </dgm:pt>
    <dgm:pt modelId="{BBC5D062-0E3C-4854-9477-8CB758A898AF}" type="pres">
      <dgm:prSet presAssocID="{9418246D-8ED6-4870-B9CC-84A2681A6CAC}" presName="vert2" presStyleCnt="0"/>
      <dgm:spPr/>
    </dgm:pt>
    <dgm:pt modelId="{037C69D2-46DC-49A3-91BB-A72395EC5C65}" type="pres">
      <dgm:prSet presAssocID="{9418246D-8ED6-4870-B9CC-84A2681A6CAC}" presName="thinLine2b" presStyleLbl="callout" presStyleIdx="0" presStyleCnt="3"/>
      <dgm:spPr/>
    </dgm:pt>
    <dgm:pt modelId="{4D8A7E5B-BF4F-4F78-85A4-F35C82A3C539}" type="pres">
      <dgm:prSet presAssocID="{9418246D-8ED6-4870-B9CC-84A2681A6CAC}" presName="vertSpace2b" presStyleCnt="0"/>
      <dgm:spPr/>
    </dgm:pt>
    <dgm:pt modelId="{104AD39E-B8B8-420E-9D2F-1C6129E7EF40}" type="pres">
      <dgm:prSet presAssocID="{28FBCC65-6354-44E9-BD3D-9417DAF3364D}" presName="horz2" presStyleCnt="0"/>
      <dgm:spPr/>
    </dgm:pt>
    <dgm:pt modelId="{7A24214D-2C68-4B63-9C4E-57161AAE4DF3}" type="pres">
      <dgm:prSet presAssocID="{28FBCC65-6354-44E9-BD3D-9417DAF3364D}" presName="horzSpace2" presStyleCnt="0"/>
      <dgm:spPr/>
    </dgm:pt>
    <dgm:pt modelId="{5927CC9F-8230-42A8-8417-6DAF3ECCF297}" type="pres">
      <dgm:prSet presAssocID="{28FBCC65-6354-44E9-BD3D-9417DAF3364D}" presName="tx2" presStyleLbl="revTx" presStyleIdx="2" presStyleCnt="5"/>
      <dgm:spPr/>
    </dgm:pt>
    <dgm:pt modelId="{838B518B-92D7-41E5-9159-86FCA72C4768}" type="pres">
      <dgm:prSet presAssocID="{28FBCC65-6354-44E9-BD3D-9417DAF3364D}" presName="vert2" presStyleCnt="0"/>
      <dgm:spPr/>
    </dgm:pt>
    <dgm:pt modelId="{0A03D87D-2396-4A24-8443-6499F97083D4}" type="pres">
      <dgm:prSet presAssocID="{28FBCC65-6354-44E9-BD3D-9417DAF3364D}" presName="thinLine2b" presStyleLbl="callout" presStyleIdx="1" presStyleCnt="3"/>
      <dgm:spPr/>
    </dgm:pt>
    <dgm:pt modelId="{1D5BAEE0-019E-4739-89C6-C451E275BD37}" type="pres">
      <dgm:prSet presAssocID="{28FBCC65-6354-44E9-BD3D-9417DAF3364D}" presName="vertSpace2b" presStyleCnt="0"/>
      <dgm:spPr/>
    </dgm:pt>
    <dgm:pt modelId="{9D8D7DB3-8578-45DB-87AD-E15EF1B33C9E}" type="pres">
      <dgm:prSet presAssocID="{1388BD4B-B775-4906-A4D2-BB5BA6238930}" presName="thickLine" presStyleLbl="alignNode1" presStyleIdx="1" presStyleCnt="2"/>
      <dgm:spPr/>
    </dgm:pt>
    <dgm:pt modelId="{4E8F79DD-88F8-455A-B049-4677846F541B}" type="pres">
      <dgm:prSet presAssocID="{1388BD4B-B775-4906-A4D2-BB5BA6238930}" presName="horz1" presStyleCnt="0"/>
      <dgm:spPr/>
    </dgm:pt>
    <dgm:pt modelId="{9BB4A183-7D05-4D7C-935F-264B8B5BBBE5}" type="pres">
      <dgm:prSet presAssocID="{1388BD4B-B775-4906-A4D2-BB5BA6238930}" presName="tx1" presStyleLbl="revTx" presStyleIdx="3" presStyleCnt="5" custScaleX="206547"/>
      <dgm:spPr/>
    </dgm:pt>
    <dgm:pt modelId="{151B87B7-33AE-4712-AA25-052AECA15777}" type="pres">
      <dgm:prSet presAssocID="{1388BD4B-B775-4906-A4D2-BB5BA6238930}" presName="vert1" presStyleCnt="0"/>
      <dgm:spPr/>
    </dgm:pt>
    <dgm:pt modelId="{5EA2F9C3-3B0B-47F1-849E-3A1DC65C79EA}" type="pres">
      <dgm:prSet presAssocID="{400B44EE-6AA7-4A97-8EE9-F622A4FF2FAE}" presName="vertSpace2a" presStyleCnt="0"/>
      <dgm:spPr/>
    </dgm:pt>
    <dgm:pt modelId="{6126187E-B3B2-42C5-AB7C-95A1E08B7CAA}" type="pres">
      <dgm:prSet presAssocID="{400B44EE-6AA7-4A97-8EE9-F622A4FF2FAE}" presName="horz2" presStyleCnt="0"/>
      <dgm:spPr/>
    </dgm:pt>
    <dgm:pt modelId="{1876914D-C106-42F2-9427-A4757E95C430}" type="pres">
      <dgm:prSet presAssocID="{400B44EE-6AA7-4A97-8EE9-F622A4FF2FAE}" presName="horzSpace2" presStyleCnt="0"/>
      <dgm:spPr/>
    </dgm:pt>
    <dgm:pt modelId="{495FCE38-B020-46CA-855E-5A7615524EEA}" type="pres">
      <dgm:prSet presAssocID="{400B44EE-6AA7-4A97-8EE9-F622A4FF2FAE}" presName="tx2" presStyleLbl="revTx" presStyleIdx="4" presStyleCnt="5"/>
      <dgm:spPr/>
    </dgm:pt>
    <dgm:pt modelId="{91CDB71D-0695-490B-A684-ECE3ADE7ABEF}" type="pres">
      <dgm:prSet presAssocID="{400B44EE-6AA7-4A97-8EE9-F622A4FF2FAE}" presName="vert2" presStyleCnt="0"/>
      <dgm:spPr/>
    </dgm:pt>
    <dgm:pt modelId="{676F9A1D-EBC0-4BD5-BDD1-15E477C9F19B}" type="pres">
      <dgm:prSet presAssocID="{400B44EE-6AA7-4A97-8EE9-F622A4FF2FAE}" presName="thinLine2b" presStyleLbl="callout" presStyleIdx="2" presStyleCnt="3"/>
      <dgm:spPr/>
    </dgm:pt>
    <dgm:pt modelId="{F7D5DEBA-9716-46A0-9BBE-43C8AA8E39C6}" type="pres">
      <dgm:prSet presAssocID="{400B44EE-6AA7-4A97-8EE9-F622A4FF2FAE}" presName="vertSpace2b" presStyleCnt="0"/>
      <dgm:spPr/>
    </dgm:pt>
  </dgm:ptLst>
  <dgm:cxnLst>
    <dgm:cxn modelId="{7CE22C23-BB78-4257-BCCD-4227EFE26033}" srcId="{8AD7B8D5-A224-458A-9F84-37157B9C8441}" destId="{A64A833C-A77E-4A09-81EB-B2D606DFC480}" srcOrd="0" destOrd="0" parTransId="{5135366C-B4E8-4B98-A3AB-A278B6BDD68A}" sibTransId="{413CA692-CAEF-4D5F-9E51-ED362AFFBA0D}"/>
    <dgm:cxn modelId="{6669B72C-3144-4BDB-AD00-ABF6CC0EABB8}" type="presOf" srcId="{1388BD4B-B775-4906-A4D2-BB5BA6238930}" destId="{9BB4A183-7D05-4D7C-935F-264B8B5BBBE5}" srcOrd="0" destOrd="0" presId="urn:microsoft.com/office/officeart/2008/layout/LinedList"/>
    <dgm:cxn modelId="{8B9D1739-9B47-4ABF-8384-AE3A22072EED}" type="presOf" srcId="{9418246D-8ED6-4870-B9CC-84A2681A6CAC}" destId="{EBA8BF59-E962-415C-99A2-48DE6897AF8F}" srcOrd="0" destOrd="0" presId="urn:microsoft.com/office/officeart/2008/layout/LinedList"/>
    <dgm:cxn modelId="{0A27243E-B747-4A38-8104-81977A9AD50B}" type="presOf" srcId="{8AD7B8D5-A224-458A-9F84-37157B9C8441}" destId="{62599A65-83A9-4E91-B3CF-1551C4B4AE71}" srcOrd="0" destOrd="0" presId="urn:microsoft.com/office/officeart/2008/layout/LinedList"/>
    <dgm:cxn modelId="{1E59FD88-75CA-479D-A634-65C54691F452}" srcId="{A64A833C-A77E-4A09-81EB-B2D606DFC480}" destId="{9418246D-8ED6-4870-B9CC-84A2681A6CAC}" srcOrd="0" destOrd="0" parTransId="{05DCF8DE-3DD2-420E-875D-0A73CBC797FB}" sibTransId="{EC5237E0-F6EF-42AE-BCEE-B726BE46B58B}"/>
    <dgm:cxn modelId="{643A69CD-C4F8-41A7-B9C4-D8E62EF90EA1}" type="presOf" srcId="{400B44EE-6AA7-4A97-8EE9-F622A4FF2FAE}" destId="{495FCE38-B020-46CA-855E-5A7615524EEA}" srcOrd="0" destOrd="0" presId="urn:microsoft.com/office/officeart/2008/layout/LinedList"/>
    <dgm:cxn modelId="{2FCFD3CD-5628-4F27-8D97-CD96D243C8B4}" srcId="{1388BD4B-B775-4906-A4D2-BB5BA6238930}" destId="{400B44EE-6AA7-4A97-8EE9-F622A4FF2FAE}" srcOrd="0" destOrd="0" parTransId="{76B37541-BD1D-4DBD-8A6B-A68F5CB08471}" sibTransId="{82EB6D7F-CD01-4FA3-8F51-698C576D6BEE}"/>
    <dgm:cxn modelId="{5F803ACE-CC74-458E-9C2D-C46BCD89A3EA}" type="presOf" srcId="{A64A833C-A77E-4A09-81EB-B2D606DFC480}" destId="{BB8FD142-7278-4285-B6CE-D573BDA86D8F}" srcOrd="0" destOrd="0" presId="urn:microsoft.com/office/officeart/2008/layout/LinedList"/>
    <dgm:cxn modelId="{4B4089D4-96F3-4247-9EA7-2AD61410345C}" srcId="{8AD7B8D5-A224-458A-9F84-37157B9C8441}" destId="{1388BD4B-B775-4906-A4D2-BB5BA6238930}" srcOrd="1" destOrd="0" parTransId="{0F4ABDCC-2080-4197-B4B9-68FAB79DBDF0}" sibTransId="{0ADA50A4-5FE7-4153-BC98-DC63C66DD80B}"/>
    <dgm:cxn modelId="{2A9276D7-749C-407A-A017-5070B572392E}" srcId="{A64A833C-A77E-4A09-81EB-B2D606DFC480}" destId="{28FBCC65-6354-44E9-BD3D-9417DAF3364D}" srcOrd="1" destOrd="0" parTransId="{4CEDF938-2E42-49BF-8B2F-F02C89EC4E42}" sibTransId="{1E139B26-D6C8-43D9-A72D-153722032920}"/>
    <dgm:cxn modelId="{486D4EFE-4379-46FB-A55D-865FE63BBBDB}" type="presOf" srcId="{28FBCC65-6354-44E9-BD3D-9417DAF3364D}" destId="{5927CC9F-8230-42A8-8417-6DAF3ECCF297}" srcOrd="0" destOrd="0" presId="urn:microsoft.com/office/officeart/2008/layout/LinedList"/>
    <dgm:cxn modelId="{1D03300F-7B63-4B6B-915E-8E26C0CB06E4}" type="presParOf" srcId="{62599A65-83A9-4E91-B3CF-1551C4B4AE71}" destId="{776A6739-029F-467C-B212-55495E10CD08}" srcOrd="0" destOrd="0" presId="urn:microsoft.com/office/officeart/2008/layout/LinedList"/>
    <dgm:cxn modelId="{3B95610B-615D-4416-BD54-D58AE244422B}" type="presParOf" srcId="{62599A65-83A9-4E91-B3CF-1551C4B4AE71}" destId="{F1630033-91D0-4D12-BE5B-D360C7FE1071}" srcOrd="1" destOrd="0" presId="urn:microsoft.com/office/officeart/2008/layout/LinedList"/>
    <dgm:cxn modelId="{6CA61186-780C-4121-81B7-4A3F42473B2F}" type="presParOf" srcId="{F1630033-91D0-4D12-BE5B-D360C7FE1071}" destId="{BB8FD142-7278-4285-B6CE-D573BDA86D8F}" srcOrd="0" destOrd="0" presId="urn:microsoft.com/office/officeart/2008/layout/LinedList"/>
    <dgm:cxn modelId="{755B8B09-2430-4174-B194-2B3E05419A13}" type="presParOf" srcId="{F1630033-91D0-4D12-BE5B-D360C7FE1071}" destId="{946FC0D0-A8B6-4805-A4B1-39E9B4EDEEA7}" srcOrd="1" destOrd="0" presId="urn:microsoft.com/office/officeart/2008/layout/LinedList"/>
    <dgm:cxn modelId="{B432AE22-CD6F-4251-86F1-F1DE860349BD}" type="presParOf" srcId="{946FC0D0-A8B6-4805-A4B1-39E9B4EDEEA7}" destId="{51E49886-344A-4DC0-B9A2-392615B0D1F8}" srcOrd="0" destOrd="0" presId="urn:microsoft.com/office/officeart/2008/layout/LinedList"/>
    <dgm:cxn modelId="{6B67FA95-D9FA-427A-8EC7-D026CB056C07}" type="presParOf" srcId="{946FC0D0-A8B6-4805-A4B1-39E9B4EDEEA7}" destId="{73364073-8E8C-45A7-A95D-DAEB38AF3960}" srcOrd="1" destOrd="0" presId="urn:microsoft.com/office/officeart/2008/layout/LinedList"/>
    <dgm:cxn modelId="{6D51DD43-AAD0-426F-AE2A-54D5888199F7}" type="presParOf" srcId="{73364073-8E8C-45A7-A95D-DAEB38AF3960}" destId="{E63D8698-11C4-416D-8D9F-63FC9ED7948F}" srcOrd="0" destOrd="0" presId="urn:microsoft.com/office/officeart/2008/layout/LinedList"/>
    <dgm:cxn modelId="{F135474E-81C2-47FF-95B1-94F02FE910DA}" type="presParOf" srcId="{73364073-8E8C-45A7-A95D-DAEB38AF3960}" destId="{EBA8BF59-E962-415C-99A2-48DE6897AF8F}" srcOrd="1" destOrd="0" presId="urn:microsoft.com/office/officeart/2008/layout/LinedList"/>
    <dgm:cxn modelId="{25A2F597-48AE-4497-B761-2F49F3E8C1EC}" type="presParOf" srcId="{73364073-8E8C-45A7-A95D-DAEB38AF3960}" destId="{BBC5D062-0E3C-4854-9477-8CB758A898AF}" srcOrd="2" destOrd="0" presId="urn:microsoft.com/office/officeart/2008/layout/LinedList"/>
    <dgm:cxn modelId="{9B6D637F-53E7-4E5F-8867-6101296E8270}" type="presParOf" srcId="{946FC0D0-A8B6-4805-A4B1-39E9B4EDEEA7}" destId="{037C69D2-46DC-49A3-91BB-A72395EC5C65}" srcOrd="2" destOrd="0" presId="urn:microsoft.com/office/officeart/2008/layout/LinedList"/>
    <dgm:cxn modelId="{5EEE90DD-B691-4714-9945-0255EA957FC9}" type="presParOf" srcId="{946FC0D0-A8B6-4805-A4B1-39E9B4EDEEA7}" destId="{4D8A7E5B-BF4F-4F78-85A4-F35C82A3C539}" srcOrd="3" destOrd="0" presId="urn:microsoft.com/office/officeart/2008/layout/LinedList"/>
    <dgm:cxn modelId="{D82E7B91-3898-4668-B719-D3F171E5D157}" type="presParOf" srcId="{946FC0D0-A8B6-4805-A4B1-39E9B4EDEEA7}" destId="{104AD39E-B8B8-420E-9D2F-1C6129E7EF40}" srcOrd="4" destOrd="0" presId="urn:microsoft.com/office/officeart/2008/layout/LinedList"/>
    <dgm:cxn modelId="{065FE5BA-BFAC-4B64-B4E5-A33D640E57B9}" type="presParOf" srcId="{104AD39E-B8B8-420E-9D2F-1C6129E7EF40}" destId="{7A24214D-2C68-4B63-9C4E-57161AAE4DF3}" srcOrd="0" destOrd="0" presId="urn:microsoft.com/office/officeart/2008/layout/LinedList"/>
    <dgm:cxn modelId="{8231028E-1901-47D4-A3FA-028C97210078}" type="presParOf" srcId="{104AD39E-B8B8-420E-9D2F-1C6129E7EF40}" destId="{5927CC9F-8230-42A8-8417-6DAF3ECCF297}" srcOrd="1" destOrd="0" presId="urn:microsoft.com/office/officeart/2008/layout/LinedList"/>
    <dgm:cxn modelId="{D6AA3DD6-3347-4E9C-AF87-CC40C79690C3}" type="presParOf" srcId="{104AD39E-B8B8-420E-9D2F-1C6129E7EF40}" destId="{838B518B-92D7-41E5-9159-86FCA72C4768}" srcOrd="2" destOrd="0" presId="urn:microsoft.com/office/officeart/2008/layout/LinedList"/>
    <dgm:cxn modelId="{B52653D7-B4AF-4F7C-9D21-FEB7F5B4ACFE}" type="presParOf" srcId="{946FC0D0-A8B6-4805-A4B1-39E9B4EDEEA7}" destId="{0A03D87D-2396-4A24-8443-6499F97083D4}" srcOrd="5" destOrd="0" presId="urn:microsoft.com/office/officeart/2008/layout/LinedList"/>
    <dgm:cxn modelId="{259F59E6-0F17-45E4-8343-934F785088A0}" type="presParOf" srcId="{946FC0D0-A8B6-4805-A4B1-39E9B4EDEEA7}" destId="{1D5BAEE0-019E-4739-89C6-C451E275BD37}" srcOrd="6" destOrd="0" presId="urn:microsoft.com/office/officeart/2008/layout/LinedList"/>
    <dgm:cxn modelId="{9C68FF2E-2864-402A-AB50-EF8B2115B396}" type="presParOf" srcId="{62599A65-83A9-4E91-B3CF-1551C4B4AE71}" destId="{9D8D7DB3-8578-45DB-87AD-E15EF1B33C9E}" srcOrd="2" destOrd="0" presId="urn:microsoft.com/office/officeart/2008/layout/LinedList"/>
    <dgm:cxn modelId="{119B7AEA-26FC-4FE0-9E00-0E08017AD603}" type="presParOf" srcId="{62599A65-83A9-4E91-B3CF-1551C4B4AE71}" destId="{4E8F79DD-88F8-455A-B049-4677846F541B}" srcOrd="3" destOrd="0" presId="urn:microsoft.com/office/officeart/2008/layout/LinedList"/>
    <dgm:cxn modelId="{C9371372-DB65-40DA-826E-0B4FC6C186D0}" type="presParOf" srcId="{4E8F79DD-88F8-455A-B049-4677846F541B}" destId="{9BB4A183-7D05-4D7C-935F-264B8B5BBBE5}" srcOrd="0" destOrd="0" presId="urn:microsoft.com/office/officeart/2008/layout/LinedList"/>
    <dgm:cxn modelId="{96A9D135-ACBD-408E-BAE2-DBFBF7A076E6}" type="presParOf" srcId="{4E8F79DD-88F8-455A-B049-4677846F541B}" destId="{151B87B7-33AE-4712-AA25-052AECA15777}" srcOrd="1" destOrd="0" presId="urn:microsoft.com/office/officeart/2008/layout/LinedList"/>
    <dgm:cxn modelId="{FBFD8973-8E50-4903-BE17-22BDB44712FB}" type="presParOf" srcId="{151B87B7-33AE-4712-AA25-052AECA15777}" destId="{5EA2F9C3-3B0B-47F1-849E-3A1DC65C79EA}" srcOrd="0" destOrd="0" presId="urn:microsoft.com/office/officeart/2008/layout/LinedList"/>
    <dgm:cxn modelId="{FA0536BA-0E01-40E0-A83C-59E5468F5345}" type="presParOf" srcId="{151B87B7-33AE-4712-AA25-052AECA15777}" destId="{6126187E-B3B2-42C5-AB7C-95A1E08B7CAA}" srcOrd="1" destOrd="0" presId="urn:microsoft.com/office/officeart/2008/layout/LinedList"/>
    <dgm:cxn modelId="{E0D0051D-FB3F-4E38-890D-8EBFEB41913F}" type="presParOf" srcId="{6126187E-B3B2-42C5-AB7C-95A1E08B7CAA}" destId="{1876914D-C106-42F2-9427-A4757E95C430}" srcOrd="0" destOrd="0" presId="urn:microsoft.com/office/officeart/2008/layout/LinedList"/>
    <dgm:cxn modelId="{D1F442CF-F2A1-46C4-BB0F-852901EA6C47}" type="presParOf" srcId="{6126187E-B3B2-42C5-AB7C-95A1E08B7CAA}" destId="{495FCE38-B020-46CA-855E-5A7615524EEA}" srcOrd="1" destOrd="0" presId="urn:microsoft.com/office/officeart/2008/layout/LinedList"/>
    <dgm:cxn modelId="{9A7053E5-C174-4FCA-BA05-7555DF59FAB3}" type="presParOf" srcId="{6126187E-B3B2-42C5-AB7C-95A1E08B7CAA}" destId="{91CDB71D-0695-490B-A684-ECE3ADE7ABEF}" srcOrd="2" destOrd="0" presId="urn:microsoft.com/office/officeart/2008/layout/LinedList"/>
    <dgm:cxn modelId="{D69055E2-2DC6-424E-B37C-C5B519175C46}" type="presParOf" srcId="{151B87B7-33AE-4712-AA25-052AECA15777}" destId="{676F9A1D-EBC0-4BD5-BDD1-15E477C9F19B}" srcOrd="2" destOrd="0" presId="urn:microsoft.com/office/officeart/2008/layout/LinedList"/>
    <dgm:cxn modelId="{685E8B93-9B55-48CC-9C9F-F62E955B8536}" type="presParOf" srcId="{151B87B7-33AE-4712-AA25-052AECA15777}" destId="{F7D5DEBA-9716-46A0-9BBE-43C8AA8E39C6}"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59A01-06C3-4D0C-BA94-84E1343711F3}">
      <dsp:nvSpPr>
        <dsp:cNvPr id="0" name=""/>
        <dsp:cNvSpPr/>
      </dsp:nvSpPr>
      <dsp:spPr>
        <a:xfrm>
          <a:off x="0" y="0"/>
          <a:ext cx="1073791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C8DAB8-62C2-4B15-97CB-83AE25FBDB9E}">
      <dsp:nvSpPr>
        <dsp:cNvPr id="0" name=""/>
        <dsp:cNvSpPr/>
      </dsp:nvSpPr>
      <dsp:spPr>
        <a:xfrm>
          <a:off x="0" y="0"/>
          <a:ext cx="3211621"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2026 I Street </a:t>
          </a:r>
        </a:p>
      </dsp:txBody>
      <dsp:txXfrm>
        <a:off x="0" y="0"/>
        <a:ext cx="3211621" cy="2175669"/>
      </dsp:txXfrm>
    </dsp:sp>
    <dsp:sp modelId="{1B68007A-2703-407F-A85B-23C01C830D40}">
      <dsp:nvSpPr>
        <dsp:cNvPr id="0" name=""/>
        <dsp:cNvSpPr/>
      </dsp:nvSpPr>
      <dsp:spPr>
        <a:xfrm>
          <a:off x="3352713" y="33994"/>
          <a:ext cx="7383837" cy="679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12 Studio and One-bedroom</a:t>
          </a:r>
        </a:p>
      </dsp:txBody>
      <dsp:txXfrm>
        <a:off x="3352713" y="33994"/>
        <a:ext cx="7383837" cy="679896"/>
      </dsp:txXfrm>
    </dsp:sp>
    <dsp:sp modelId="{10F1CF9D-3804-48E4-BA2D-2FDDC4514200}">
      <dsp:nvSpPr>
        <dsp:cNvPr id="0" name=""/>
        <dsp:cNvSpPr/>
      </dsp:nvSpPr>
      <dsp:spPr>
        <a:xfrm>
          <a:off x="3211621" y="713891"/>
          <a:ext cx="752492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173C0FF-F708-4956-946C-62D30EFE3A39}">
      <dsp:nvSpPr>
        <dsp:cNvPr id="0" name=""/>
        <dsp:cNvSpPr/>
      </dsp:nvSpPr>
      <dsp:spPr>
        <a:xfrm>
          <a:off x="3352713" y="747886"/>
          <a:ext cx="7383837" cy="679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Area Median Income 0 – 50% AMI</a:t>
          </a:r>
        </a:p>
      </dsp:txBody>
      <dsp:txXfrm>
        <a:off x="3352713" y="747886"/>
        <a:ext cx="7383837" cy="679896"/>
      </dsp:txXfrm>
    </dsp:sp>
    <dsp:sp modelId="{DED7F00D-A613-49BE-81CF-08C762D573A3}">
      <dsp:nvSpPr>
        <dsp:cNvPr id="0" name=""/>
        <dsp:cNvSpPr/>
      </dsp:nvSpPr>
      <dsp:spPr>
        <a:xfrm>
          <a:off x="3211621" y="1427782"/>
          <a:ext cx="752492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378851A-28AA-487D-808C-DDACCCAF85F3}">
      <dsp:nvSpPr>
        <dsp:cNvPr id="0" name=""/>
        <dsp:cNvSpPr/>
      </dsp:nvSpPr>
      <dsp:spPr>
        <a:xfrm>
          <a:off x="3352713" y="1461777"/>
          <a:ext cx="7383837" cy="679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Affordability Period 50-years</a:t>
          </a:r>
        </a:p>
      </dsp:txBody>
      <dsp:txXfrm>
        <a:off x="3352713" y="1461777"/>
        <a:ext cx="7383837" cy="679896"/>
      </dsp:txXfrm>
    </dsp:sp>
    <dsp:sp modelId="{D97CB1A7-1B74-4C43-86F1-7A0A4D008E45}">
      <dsp:nvSpPr>
        <dsp:cNvPr id="0" name=""/>
        <dsp:cNvSpPr/>
      </dsp:nvSpPr>
      <dsp:spPr>
        <a:xfrm>
          <a:off x="3211621" y="2141674"/>
          <a:ext cx="752492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EDF3D3F-9E3F-46B6-9BD8-E422C33DA393}">
      <dsp:nvSpPr>
        <dsp:cNvPr id="0" name=""/>
        <dsp:cNvSpPr/>
      </dsp:nvSpPr>
      <dsp:spPr>
        <a:xfrm>
          <a:off x="0" y="2175669"/>
          <a:ext cx="1073791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288406-E6CC-4BEF-AB9A-C214DD517AD9}">
      <dsp:nvSpPr>
        <dsp:cNvPr id="0" name=""/>
        <dsp:cNvSpPr/>
      </dsp:nvSpPr>
      <dsp:spPr>
        <a:xfrm>
          <a:off x="0" y="2175669"/>
          <a:ext cx="3285163"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306 10th Street</a:t>
          </a:r>
        </a:p>
      </dsp:txBody>
      <dsp:txXfrm>
        <a:off x="0" y="2175669"/>
        <a:ext cx="3285163" cy="2175669"/>
      </dsp:txXfrm>
    </dsp:sp>
    <dsp:sp modelId="{91FEAE6A-5DAB-4A71-B533-40E6202FA5C3}">
      <dsp:nvSpPr>
        <dsp:cNvPr id="0" name=""/>
        <dsp:cNvSpPr/>
      </dsp:nvSpPr>
      <dsp:spPr>
        <a:xfrm>
          <a:off x="3424682" y="2209663"/>
          <a:ext cx="7301520" cy="679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Number of Units 40 One-bedroom</a:t>
          </a:r>
        </a:p>
      </dsp:txBody>
      <dsp:txXfrm>
        <a:off x="3424682" y="2209663"/>
        <a:ext cx="7301520" cy="679896"/>
      </dsp:txXfrm>
    </dsp:sp>
    <dsp:sp modelId="{B53EF1D2-89AF-4DC3-AF79-E77E1305D501}">
      <dsp:nvSpPr>
        <dsp:cNvPr id="0" name=""/>
        <dsp:cNvSpPr/>
      </dsp:nvSpPr>
      <dsp:spPr>
        <a:xfrm>
          <a:off x="3285163" y="2889560"/>
          <a:ext cx="744103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33AC78F-1099-4B71-B655-A961912FD8C6}">
      <dsp:nvSpPr>
        <dsp:cNvPr id="0" name=""/>
        <dsp:cNvSpPr/>
      </dsp:nvSpPr>
      <dsp:spPr>
        <a:xfrm>
          <a:off x="3424682" y="2923555"/>
          <a:ext cx="7301520" cy="679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60% AMI: Veteran’s Preference</a:t>
          </a:r>
        </a:p>
      </dsp:txBody>
      <dsp:txXfrm>
        <a:off x="3424682" y="2923555"/>
        <a:ext cx="7301520" cy="679896"/>
      </dsp:txXfrm>
    </dsp:sp>
    <dsp:sp modelId="{447EBE2E-A203-4BCE-8E8E-5127E06A5530}">
      <dsp:nvSpPr>
        <dsp:cNvPr id="0" name=""/>
        <dsp:cNvSpPr/>
      </dsp:nvSpPr>
      <dsp:spPr>
        <a:xfrm>
          <a:off x="3285163" y="3603451"/>
          <a:ext cx="744103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ED6C307-DAF8-4EDD-9D56-93F2B7C98139}">
      <dsp:nvSpPr>
        <dsp:cNvPr id="0" name=""/>
        <dsp:cNvSpPr/>
      </dsp:nvSpPr>
      <dsp:spPr>
        <a:xfrm>
          <a:off x="3424682" y="3637446"/>
          <a:ext cx="7301520" cy="679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Affordability Period 50-years</a:t>
          </a:r>
        </a:p>
      </dsp:txBody>
      <dsp:txXfrm>
        <a:off x="3424682" y="3637446"/>
        <a:ext cx="7301520" cy="679896"/>
      </dsp:txXfrm>
    </dsp:sp>
    <dsp:sp modelId="{4B0362BD-6FDE-4DD7-B894-BFABC093312E}">
      <dsp:nvSpPr>
        <dsp:cNvPr id="0" name=""/>
        <dsp:cNvSpPr/>
      </dsp:nvSpPr>
      <dsp:spPr>
        <a:xfrm>
          <a:off x="3285163" y="4317343"/>
          <a:ext cx="744103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437AC-B69F-4361-A694-BC4DA3273C1F}">
      <dsp:nvSpPr>
        <dsp:cNvPr id="0" name=""/>
        <dsp:cNvSpPr/>
      </dsp:nvSpPr>
      <dsp:spPr>
        <a:xfrm>
          <a:off x="0" y="0"/>
          <a:ext cx="10628899"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47BEBF-E044-41D7-BC78-F982420485DD}">
      <dsp:nvSpPr>
        <dsp:cNvPr id="0" name=""/>
        <dsp:cNvSpPr/>
      </dsp:nvSpPr>
      <dsp:spPr>
        <a:xfrm>
          <a:off x="0" y="0"/>
          <a:ext cx="2067653" cy="1200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ctr" defTabSz="1600200">
            <a:lnSpc>
              <a:spcPct val="90000"/>
            </a:lnSpc>
            <a:spcBef>
              <a:spcPct val="0"/>
            </a:spcBef>
            <a:spcAft>
              <a:spcPct val="35000"/>
            </a:spcAft>
            <a:buNone/>
          </a:pPr>
          <a:r>
            <a:rPr lang="en-US" sz="3600" kern="1200" dirty="0"/>
            <a:t>	</a:t>
          </a:r>
        </a:p>
      </dsp:txBody>
      <dsp:txXfrm>
        <a:off x="0" y="0"/>
        <a:ext cx="2067653" cy="1200788"/>
      </dsp:txXfrm>
    </dsp:sp>
    <dsp:sp modelId="{62FA94FF-0310-4647-8743-F20427D071F2}">
      <dsp:nvSpPr>
        <dsp:cNvPr id="0" name=""/>
        <dsp:cNvSpPr/>
      </dsp:nvSpPr>
      <dsp:spPr>
        <a:xfrm>
          <a:off x="2222726" y="54528"/>
          <a:ext cx="4266768" cy="109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ctr" defTabSz="1600200">
            <a:lnSpc>
              <a:spcPct val="90000"/>
            </a:lnSpc>
            <a:spcBef>
              <a:spcPct val="0"/>
            </a:spcBef>
            <a:spcAft>
              <a:spcPts val="0"/>
            </a:spcAft>
            <a:buNone/>
          </a:pPr>
          <a:r>
            <a:rPr lang="en-US" sz="3600" kern="1200" dirty="0"/>
            <a:t>Total </a:t>
          </a:r>
        </a:p>
        <a:p>
          <a:pPr marL="0" lvl="0" indent="0" algn="ctr" defTabSz="1600200">
            <a:lnSpc>
              <a:spcPct val="90000"/>
            </a:lnSpc>
            <a:spcBef>
              <a:spcPct val="0"/>
            </a:spcBef>
            <a:spcAft>
              <a:spcPts val="0"/>
            </a:spcAft>
            <a:buNone/>
          </a:pPr>
          <a:r>
            <a:rPr lang="en-US" sz="3600" kern="1200" dirty="0"/>
            <a:t>Applications</a:t>
          </a:r>
        </a:p>
      </dsp:txBody>
      <dsp:txXfrm>
        <a:off x="2222726" y="54528"/>
        <a:ext cx="4266768" cy="1090560"/>
      </dsp:txXfrm>
    </dsp:sp>
    <dsp:sp modelId="{8F1F9CC8-C37C-4184-84B4-7E8E699D3CC0}">
      <dsp:nvSpPr>
        <dsp:cNvPr id="0" name=""/>
        <dsp:cNvSpPr/>
      </dsp:nvSpPr>
      <dsp:spPr>
        <a:xfrm>
          <a:off x="6644569" y="54528"/>
          <a:ext cx="3980232" cy="109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ctr" defTabSz="1600200">
            <a:lnSpc>
              <a:spcPct val="90000"/>
            </a:lnSpc>
            <a:spcBef>
              <a:spcPct val="0"/>
            </a:spcBef>
            <a:spcAft>
              <a:spcPct val="35000"/>
            </a:spcAft>
            <a:buNone/>
          </a:pPr>
          <a:r>
            <a:rPr lang="en-US" sz="3600" kern="1200" dirty="0"/>
            <a:t>Households Assisted</a:t>
          </a:r>
        </a:p>
      </dsp:txBody>
      <dsp:txXfrm>
        <a:off x="6644569" y="54528"/>
        <a:ext cx="3980232" cy="1090560"/>
      </dsp:txXfrm>
    </dsp:sp>
    <dsp:sp modelId="{7958558E-39F1-4047-BD23-41805CE87982}">
      <dsp:nvSpPr>
        <dsp:cNvPr id="0" name=""/>
        <dsp:cNvSpPr/>
      </dsp:nvSpPr>
      <dsp:spPr>
        <a:xfrm>
          <a:off x="2067653" y="1145088"/>
          <a:ext cx="8270612" cy="0"/>
        </a:xfrm>
        <a:prstGeom prst="line">
          <a:avLst/>
        </a:prstGeom>
        <a:solidFill>
          <a:schemeClr val="dk2">
            <a:hueOff val="0"/>
            <a:satOff val="0"/>
            <a:lumOff val="0"/>
            <a:alphaOff val="0"/>
          </a:schemeClr>
        </a:solidFill>
        <a:ln w="19050" cap="flat" cmpd="sng" algn="ctr">
          <a:solidFill>
            <a:schemeClr val="dk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2D57319-3017-4ECD-87B5-C2E1D19D067A}">
      <dsp:nvSpPr>
        <dsp:cNvPr id="0" name=""/>
        <dsp:cNvSpPr/>
      </dsp:nvSpPr>
      <dsp:spPr>
        <a:xfrm>
          <a:off x="0" y="1200788"/>
          <a:ext cx="10628899"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7DCD2B-94E6-4B2B-AF93-A9B2899897A5}">
      <dsp:nvSpPr>
        <dsp:cNvPr id="0" name=""/>
        <dsp:cNvSpPr/>
      </dsp:nvSpPr>
      <dsp:spPr>
        <a:xfrm>
          <a:off x="0" y="1200788"/>
          <a:ext cx="3011444" cy="1200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b="0" kern="1200" dirty="0"/>
            <a:t>Eviction Prevention</a:t>
          </a:r>
          <a:endParaRPr lang="en-US" sz="3600" kern="1200" dirty="0"/>
        </a:p>
      </dsp:txBody>
      <dsp:txXfrm>
        <a:off x="0" y="1200788"/>
        <a:ext cx="3011444" cy="1200788"/>
      </dsp:txXfrm>
    </dsp:sp>
    <dsp:sp modelId="{96821843-2567-428C-9E5B-006FCA2D6E1E}">
      <dsp:nvSpPr>
        <dsp:cNvPr id="0" name=""/>
        <dsp:cNvSpPr/>
      </dsp:nvSpPr>
      <dsp:spPr>
        <a:xfrm>
          <a:off x="3154218" y="1255316"/>
          <a:ext cx="3401747" cy="109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ctr" defTabSz="1600200">
            <a:lnSpc>
              <a:spcPct val="90000"/>
            </a:lnSpc>
            <a:spcBef>
              <a:spcPct val="0"/>
            </a:spcBef>
            <a:spcAft>
              <a:spcPct val="35000"/>
            </a:spcAft>
            <a:buFontTx/>
            <a:buNone/>
          </a:pPr>
          <a:r>
            <a:rPr lang="en-US" sz="3600" kern="1200" dirty="0"/>
            <a:t>688</a:t>
          </a:r>
        </a:p>
      </dsp:txBody>
      <dsp:txXfrm>
        <a:off x="3154218" y="1255316"/>
        <a:ext cx="3401747" cy="1090560"/>
      </dsp:txXfrm>
    </dsp:sp>
    <dsp:sp modelId="{5E8D3B46-23BC-4B1F-9DED-C232D9D24B59}">
      <dsp:nvSpPr>
        <dsp:cNvPr id="0" name=""/>
        <dsp:cNvSpPr/>
      </dsp:nvSpPr>
      <dsp:spPr>
        <a:xfrm>
          <a:off x="6698740" y="1255316"/>
          <a:ext cx="3664530" cy="109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ctr" defTabSz="1600200">
            <a:lnSpc>
              <a:spcPct val="90000"/>
            </a:lnSpc>
            <a:spcBef>
              <a:spcPct val="0"/>
            </a:spcBef>
            <a:spcAft>
              <a:spcPct val="35000"/>
            </a:spcAft>
            <a:buFontTx/>
            <a:buNone/>
          </a:pPr>
          <a:r>
            <a:rPr lang="en-US" sz="3600" kern="1200" dirty="0"/>
            <a:t>      581</a:t>
          </a:r>
        </a:p>
      </dsp:txBody>
      <dsp:txXfrm>
        <a:off x="6698740" y="1255316"/>
        <a:ext cx="3664530" cy="1090560"/>
      </dsp:txXfrm>
    </dsp:sp>
    <dsp:sp modelId="{8AA2CAD5-B7A0-46CD-AC22-CEA4281171CE}">
      <dsp:nvSpPr>
        <dsp:cNvPr id="0" name=""/>
        <dsp:cNvSpPr/>
      </dsp:nvSpPr>
      <dsp:spPr>
        <a:xfrm>
          <a:off x="3011444" y="2345876"/>
          <a:ext cx="7614609" cy="0"/>
        </a:xfrm>
        <a:prstGeom prst="line">
          <a:avLst/>
        </a:prstGeom>
        <a:solidFill>
          <a:schemeClr val="dk2">
            <a:hueOff val="0"/>
            <a:satOff val="0"/>
            <a:lumOff val="0"/>
            <a:alphaOff val="0"/>
          </a:schemeClr>
        </a:solidFill>
        <a:ln w="19050" cap="flat" cmpd="sng" algn="ctr">
          <a:solidFill>
            <a:schemeClr val="dk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D5DBC3C-F6ED-4683-AE90-787599AF08FA}">
      <dsp:nvSpPr>
        <dsp:cNvPr id="0" name=""/>
        <dsp:cNvSpPr/>
      </dsp:nvSpPr>
      <dsp:spPr>
        <a:xfrm>
          <a:off x="0" y="2401577"/>
          <a:ext cx="10628899"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925BBC0-E642-4D58-A703-01C13F19B156}">
      <dsp:nvSpPr>
        <dsp:cNvPr id="0" name=""/>
        <dsp:cNvSpPr/>
      </dsp:nvSpPr>
      <dsp:spPr>
        <a:xfrm>
          <a:off x="0" y="2401577"/>
          <a:ext cx="2936999" cy="1200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b="0" kern="1200" dirty="0"/>
            <a:t>Short Term Senior </a:t>
          </a:r>
        </a:p>
      </dsp:txBody>
      <dsp:txXfrm>
        <a:off x="0" y="2401577"/>
        <a:ext cx="2936999" cy="1200788"/>
      </dsp:txXfrm>
    </dsp:sp>
    <dsp:sp modelId="{9CBB465B-1C9E-400F-81F6-FFDF2E005A7B}">
      <dsp:nvSpPr>
        <dsp:cNvPr id="0" name=""/>
        <dsp:cNvSpPr/>
      </dsp:nvSpPr>
      <dsp:spPr>
        <a:xfrm>
          <a:off x="3081018" y="2456105"/>
          <a:ext cx="3696500" cy="109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ctr" defTabSz="1600200">
            <a:lnSpc>
              <a:spcPct val="90000"/>
            </a:lnSpc>
            <a:spcBef>
              <a:spcPct val="0"/>
            </a:spcBef>
            <a:spcAft>
              <a:spcPct val="35000"/>
            </a:spcAft>
            <a:buFontTx/>
            <a:buNone/>
          </a:pPr>
          <a:r>
            <a:rPr lang="en-US" sz="3600" b="0" kern="1200" dirty="0"/>
            <a:t> 22</a:t>
          </a:r>
        </a:p>
      </dsp:txBody>
      <dsp:txXfrm>
        <a:off x="3081018" y="2456105"/>
        <a:ext cx="3696500" cy="1090560"/>
      </dsp:txXfrm>
    </dsp:sp>
    <dsp:sp modelId="{3FA6FDD8-A11B-43F5-A214-1026CB613796}">
      <dsp:nvSpPr>
        <dsp:cNvPr id="0" name=""/>
        <dsp:cNvSpPr/>
      </dsp:nvSpPr>
      <dsp:spPr>
        <a:xfrm>
          <a:off x="6921539" y="2456105"/>
          <a:ext cx="3696500" cy="109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ctr" defTabSz="1600200">
            <a:lnSpc>
              <a:spcPct val="90000"/>
            </a:lnSpc>
            <a:spcBef>
              <a:spcPct val="0"/>
            </a:spcBef>
            <a:spcAft>
              <a:spcPct val="35000"/>
            </a:spcAft>
            <a:buFontTx/>
            <a:buNone/>
          </a:pPr>
          <a:r>
            <a:rPr lang="en-US" sz="3600" b="0" kern="1200" dirty="0"/>
            <a:t>   19</a:t>
          </a:r>
        </a:p>
      </dsp:txBody>
      <dsp:txXfrm>
        <a:off x="6921539" y="2456105"/>
        <a:ext cx="3696500" cy="1090560"/>
      </dsp:txXfrm>
    </dsp:sp>
    <dsp:sp modelId="{644F19D6-BE88-421D-8631-DF8D5FB69AA9}">
      <dsp:nvSpPr>
        <dsp:cNvPr id="0" name=""/>
        <dsp:cNvSpPr/>
      </dsp:nvSpPr>
      <dsp:spPr>
        <a:xfrm>
          <a:off x="2936999" y="3546665"/>
          <a:ext cx="7681040" cy="0"/>
        </a:xfrm>
        <a:prstGeom prst="line">
          <a:avLst/>
        </a:prstGeom>
        <a:solidFill>
          <a:schemeClr val="dk2">
            <a:hueOff val="0"/>
            <a:satOff val="0"/>
            <a:lumOff val="0"/>
            <a:alphaOff val="0"/>
          </a:schemeClr>
        </a:solidFill>
        <a:ln w="19050" cap="flat" cmpd="sng" algn="ctr">
          <a:solidFill>
            <a:schemeClr val="dk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D4D837-6BE5-4858-8928-AE55307A1355}">
      <dsp:nvSpPr>
        <dsp:cNvPr id="0" name=""/>
        <dsp:cNvSpPr/>
      </dsp:nvSpPr>
      <dsp:spPr>
        <a:xfrm>
          <a:off x="0" y="3602366"/>
          <a:ext cx="10628899"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419DA0-1313-4684-9CDB-F7B52C20618A}">
      <dsp:nvSpPr>
        <dsp:cNvPr id="0" name=""/>
        <dsp:cNvSpPr/>
      </dsp:nvSpPr>
      <dsp:spPr>
        <a:xfrm>
          <a:off x="0" y="3602366"/>
          <a:ext cx="2877625" cy="1200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FontTx/>
            <a:buNone/>
          </a:pPr>
          <a:r>
            <a:rPr lang="en-US" sz="3600" b="0" kern="1200" dirty="0"/>
            <a:t>Total</a:t>
          </a:r>
        </a:p>
      </dsp:txBody>
      <dsp:txXfrm>
        <a:off x="0" y="3602366"/>
        <a:ext cx="2877625" cy="1200788"/>
      </dsp:txXfrm>
    </dsp:sp>
    <dsp:sp modelId="{B04FCAF3-D212-4502-A3D8-5FF7F283E8AF}">
      <dsp:nvSpPr>
        <dsp:cNvPr id="0" name=""/>
        <dsp:cNvSpPr/>
      </dsp:nvSpPr>
      <dsp:spPr>
        <a:xfrm>
          <a:off x="3012614" y="3656894"/>
          <a:ext cx="4011002" cy="109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ctr" defTabSz="1600200">
            <a:lnSpc>
              <a:spcPct val="90000"/>
            </a:lnSpc>
            <a:spcBef>
              <a:spcPct val="0"/>
            </a:spcBef>
            <a:spcAft>
              <a:spcPct val="35000"/>
            </a:spcAft>
            <a:buFontTx/>
            <a:buNone/>
          </a:pPr>
          <a:r>
            <a:rPr lang="en-US" sz="3600" b="0" kern="1200" dirty="0"/>
            <a:t>710</a:t>
          </a:r>
        </a:p>
      </dsp:txBody>
      <dsp:txXfrm>
        <a:off x="3012614" y="3656894"/>
        <a:ext cx="4011002" cy="1090560"/>
      </dsp:txXfrm>
    </dsp:sp>
    <dsp:sp modelId="{04A4D02A-22B7-4A34-A4D4-8A1DDEC52C79}">
      <dsp:nvSpPr>
        <dsp:cNvPr id="0" name=""/>
        <dsp:cNvSpPr/>
      </dsp:nvSpPr>
      <dsp:spPr>
        <a:xfrm>
          <a:off x="7158606" y="3656894"/>
          <a:ext cx="3464720" cy="109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ctr" defTabSz="1600200">
            <a:lnSpc>
              <a:spcPct val="90000"/>
            </a:lnSpc>
            <a:spcBef>
              <a:spcPct val="0"/>
            </a:spcBef>
            <a:spcAft>
              <a:spcPct val="35000"/>
            </a:spcAft>
            <a:buFontTx/>
            <a:buNone/>
          </a:pPr>
          <a:r>
            <a:rPr lang="en-US" sz="3600" b="0" kern="1200" dirty="0"/>
            <a:t>600</a:t>
          </a:r>
        </a:p>
      </dsp:txBody>
      <dsp:txXfrm>
        <a:off x="7158606" y="3656894"/>
        <a:ext cx="3464720" cy="1090560"/>
      </dsp:txXfrm>
    </dsp:sp>
    <dsp:sp modelId="{A1B0A16A-706D-465A-BE61-EFF08931A138}">
      <dsp:nvSpPr>
        <dsp:cNvPr id="0" name=""/>
        <dsp:cNvSpPr/>
      </dsp:nvSpPr>
      <dsp:spPr>
        <a:xfrm>
          <a:off x="2877625" y="4747454"/>
          <a:ext cx="7199418" cy="0"/>
        </a:xfrm>
        <a:prstGeom prst="line">
          <a:avLst/>
        </a:prstGeom>
        <a:solidFill>
          <a:schemeClr val="dk2">
            <a:hueOff val="0"/>
            <a:satOff val="0"/>
            <a:lumOff val="0"/>
            <a:alphaOff val="0"/>
          </a:schemeClr>
        </a:solidFill>
        <a:ln w="19050" cap="flat" cmpd="sng" algn="ctr">
          <a:solidFill>
            <a:schemeClr val="dk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6A6739-029F-467C-B212-55495E10CD08}">
      <dsp:nvSpPr>
        <dsp:cNvPr id="0" name=""/>
        <dsp:cNvSpPr/>
      </dsp:nvSpPr>
      <dsp:spPr>
        <a:xfrm>
          <a:off x="0" y="212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8FD142-7278-4285-B6CE-D573BDA86D8F}">
      <dsp:nvSpPr>
        <dsp:cNvPr id="0" name=""/>
        <dsp:cNvSpPr/>
      </dsp:nvSpPr>
      <dsp:spPr>
        <a:xfrm>
          <a:off x="0" y="2124"/>
          <a:ext cx="4344316"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Eddy House</a:t>
          </a:r>
        </a:p>
      </dsp:txBody>
      <dsp:txXfrm>
        <a:off x="0" y="2124"/>
        <a:ext cx="4344316" cy="1449029"/>
      </dsp:txXfrm>
    </dsp:sp>
    <dsp:sp modelId="{8F2D8FC0-36DD-44C3-B334-5AE83049E239}">
      <dsp:nvSpPr>
        <dsp:cNvPr id="0" name=""/>
        <dsp:cNvSpPr/>
      </dsp:nvSpPr>
      <dsp:spPr>
        <a:xfrm>
          <a:off x="4459998" y="67925"/>
          <a:ext cx="6054017" cy="1316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 TLC 36 Case Management Staff </a:t>
          </a:r>
        </a:p>
      </dsp:txBody>
      <dsp:txXfrm>
        <a:off x="4459998" y="67925"/>
        <a:ext cx="6054017" cy="1316013"/>
      </dsp:txXfrm>
    </dsp:sp>
    <dsp:sp modelId="{D3052D09-8A37-49C1-9AD3-7AFF3904D8F4}">
      <dsp:nvSpPr>
        <dsp:cNvPr id="0" name=""/>
        <dsp:cNvSpPr/>
      </dsp:nvSpPr>
      <dsp:spPr>
        <a:xfrm>
          <a:off x="4344316" y="1383938"/>
          <a:ext cx="616969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ECB20F4-CD2A-476A-9B6D-68FACAEE5390}">
      <dsp:nvSpPr>
        <dsp:cNvPr id="0" name=""/>
        <dsp:cNvSpPr/>
      </dsp:nvSpPr>
      <dsp:spPr>
        <a:xfrm>
          <a:off x="0" y="145115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0A6655-7177-4510-8DB6-1800468A616F}">
      <dsp:nvSpPr>
        <dsp:cNvPr id="0" name=""/>
        <dsp:cNvSpPr/>
      </dsp:nvSpPr>
      <dsp:spPr>
        <a:xfrm>
          <a:off x="0" y="1451154"/>
          <a:ext cx="4318986"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Silver State Fair Housing</a:t>
          </a:r>
        </a:p>
      </dsp:txBody>
      <dsp:txXfrm>
        <a:off x="0" y="1451154"/>
        <a:ext cx="4318986" cy="1449029"/>
      </dsp:txXfrm>
    </dsp:sp>
    <dsp:sp modelId="{67B89EF1-B540-4981-BB33-12D881D43149}">
      <dsp:nvSpPr>
        <dsp:cNvPr id="0" name=""/>
        <dsp:cNvSpPr/>
      </dsp:nvSpPr>
      <dsp:spPr>
        <a:xfrm>
          <a:off x="4434976" y="1516954"/>
          <a:ext cx="6070140" cy="1316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Fair Housing Advocacy and Training </a:t>
          </a:r>
        </a:p>
      </dsp:txBody>
      <dsp:txXfrm>
        <a:off x="4434976" y="1516954"/>
        <a:ext cx="6070140" cy="1316013"/>
      </dsp:txXfrm>
    </dsp:sp>
    <dsp:sp modelId="{01C5FC01-CEE3-49EA-A3A8-ED10E897CBDC}">
      <dsp:nvSpPr>
        <dsp:cNvPr id="0" name=""/>
        <dsp:cNvSpPr/>
      </dsp:nvSpPr>
      <dsp:spPr>
        <a:xfrm>
          <a:off x="4318986" y="2832968"/>
          <a:ext cx="618613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E4804AC-17BE-4C4A-BEC6-AFDD947389A4}">
      <dsp:nvSpPr>
        <dsp:cNvPr id="0" name=""/>
        <dsp:cNvSpPr/>
      </dsp:nvSpPr>
      <dsp:spPr>
        <a:xfrm>
          <a:off x="0" y="2900183"/>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ED9B41-1828-41D6-9D13-93947F3682FE}">
      <dsp:nvSpPr>
        <dsp:cNvPr id="0" name=""/>
        <dsp:cNvSpPr/>
      </dsp:nvSpPr>
      <dsp:spPr>
        <a:xfrm>
          <a:off x="0" y="2900183"/>
          <a:ext cx="4289036"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Homeowner Rehabilitation Programs</a:t>
          </a:r>
        </a:p>
      </dsp:txBody>
      <dsp:txXfrm>
        <a:off x="0" y="2900183"/>
        <a:ext cx="4289036" cy="1449029"/>
      </dsp:txXfrm>
    </dsp:sp>
    <dsp:sp modelId="{803FC465-2D70-4535-9884-E3FCA78850DA}">
      <dsp:nvSpPr>
        <dsp:cNvPr id="0" name=""/>
        <dsp:cNvSpPr/>
      </dsp:nvSpPr>
      <dsp:spPr>
        <a:xfrm>
          <a:off x="4405642" y="2933862"/>
          <a:ext cx="6102385" cy="673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Deferred Loan </a:t>
          </a:r>
        </a:p>
      </dsp:txBody>
      <dsp:txXfrm>
        <a:off x="4405642" y="2933862"/>
        <a:ext cx="6102385" cy="673572"/>
      </dsp:txXfrm>
    </dsp:sp>
    <dsp:sp modelId="{56814290-81D8-4292-BBA3-EF6132FB79A7}">
      <dsp:nvSpPr>
        <dsp:cNvPr id="0" name=""/>
        <dsp:cNvSpPr/>
      </dsp:nvSpPr>
      <dsp:spPr>
        <a:xfrm>
          <a:off x="4289036" y="3607434"/>
          <a:ext cx="621899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252C2FD-9C22-46DB-9FFC-5C3EC66742FD}">
      <dsp:nvSpPr>
        <dsp:cNvPr id="0" name=""/>
        <dsp:cNvSpPr/>
      </dsp:nvSpPr>
      <dsp:spPr>
        <a:xfrm>
          <a:off x="4405642" y="3641113"/>
          <a:ext cx="6102385" cy="673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Emergency Repair Grant</a:t>
          </a:r>
        </a:p>
      </dsp:txBody>
      <dsp:txXfrm>
        <a:off x="4405642" y="3641113"/>
        <a:ext cx="6102385" cy="673572"/>
      </dsp:txXfrm>
    </dsp:sp>
    <dsp:sp modelId="{AF876AE5-1A07-4C0A-A05E-B2240344808B}">
      <dsp:nvSpPr>
        <dsp:cNvPr id="0" name=""/>
        <dsp:cNvSpPr/>
      </dsp:nvSpPr>
      <dsp:spPr>
        <a:xfrm>
          <a:off x="4289036" y="4314685"/>
          <a:ext cx="621899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3625EF-A5BD-43B9-A7F4-39F7185B5A56}">
      <dsp:nvSpPr>
        <dsp:cNvPr id="0" name=""/>
        <dsp:cNvSpPr/>
      </dsp:nvSpPr>
      <dsp:spPr>
        <a:xfrm>
          <a:off x="7915" y="1896466"/>
          <a:ext cx="2627780" cy="1313890"/>
        </a:xfrm>
        <a:prstGeom prst="roundRect">
          <a:avLst>
            <a:gd name="adj" fmla="val 10000"/>
          </a:avLst>
        </a:prstGeom>
        <a:solidFill>
          <a:schemeClr val="accent3">
            <a:alpha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Annual Allocation $7,455,361.51 </a:t>
          </a:r>
        </a:p>
      </dsp:txBody>
      <dsp:txXfrm>
        <a:off x="46398" y="1934949"/>
        <a:ext cx="2550814" cy="1236924"/>
      </dsp:txXfrm>
    </dsp:sp>
    <dsp:sp modelId="{2F1B0A6C-EF3A-47CE-A4CA-4FDFAD202682}">
      <dsp:nvSpPr>
        <dsp:cNvPr id="0" name=""/>
        <dsp:cNvSpPr/>
      </dsp:nvSpPr>
      <dsp:spPr>
        <a:xfrm rot="18770822">
          <a:off x="2388424" y="1959621"/>
          <a:ext cx="1545654" cy="54351"/>
        </a:xfrm>
        <a:custGeom>
          <a:avLst/>
          <a:gdLst/>
          <a:ahLst/>
          <a:cxnLst/>
          <a:rect l="0" t="0" r="0" b="0"/>
          <a:pathLst>
            <a:path>
              <a:moveTo>
                <a:pt x="0" y="27175"/>
              </a:moveTo>
              <a:lnTo>
                <a:pt x="1545654" y="27175"/>
              </a:lnTo>
            </a:path>
          </a:pathLst>
        </a:custGeom>
        <a:noFill/>
        <a:ln w="19050" cap="flat" cmpd="sng" algn="ctr">
          <a:solidFill>
            <a:schemeClr val="accent3">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3122610" y="1948155"/>
        <a:ext cx="77282" cy="77282"/>
      </dsp:txXfrm>
    </dsp:sp>
    <dsp:sp modelId="{C58267B4-0EF8-42EF-B83A-C16F1FCA46FC}">
      <dsp:nvSpPr>
        <dsp:cNvPr id="0" name=""/>
        <dsp:cNvSpPr/>
      </dsp:nvSpPr>
      <dsp:spPr>
        <a:xfrm>
          <a:off x="3686808" y="763236"/>
          <a:ext cx="2627780" cy="1313890"/>
        </a:xfrm>
        <a:prstGeom prst="roundRect">
          <a:avLst>
            <a:gd name="adj" fmla="val 10000"/>
          </a:avLst>
        </a:prstGeom>
        <a:solidFill>
          <a:schemeClr val="accent3">
            <a:alpha val="7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a:solidFill>
                <a:schemeClr val="tx1"/>
              </a:solidFill>
            </a:rPr>
            <a:t>Nevada Housing Division</a:t>
          </a:r>
          <a:endParaRPr lang="en-US" sz="2800" kern="1200" dirty="0">
            <a:solidFill>
              <a:schemeClr val="tx1"/>
            </a:solidFill>
          </a:endParaRPr>
        </a:p>
      </dsp:txBody>
      <dsp:txXfrm>
        <a:off x="3725291" y="801719"/>
        <a:ext cx="2550814" cy="1236924"/>
      </dsp:txXfrm>
    </dsp:sp>
    <dsp:sp modelId="{CFBB4C33-7DF6-4F43-A103-A0814D4CA5AA}">
      <dsp:nvSpPr>
        <dsp:cNvPr id="0" name=""/>
        <dsp:cNvSpPr/>
      </dsp:nvSpPr>
      <dsp:spPr>
        <a:xfrm rot="19457599">
          <a:off x="6192920" y="1015262"/>
          <a:ext cx="1294448" cy="54351"/>
        </a:xfrm>
        <a:custGeom>
          <a:avLst/>
          <a:gdLst/>
          <a:ahLst/>
          <a:cxnLst/>
          <a:rect l="0" t="0" r="0" b="0"/>
          <a:pathLst>
            <a:path>
              <a:moveTo>
                <a:pt x="0" y="27175"/>
              </a:moveTo>
              <a:lnTo>
                <a:pt x="1294448" y="27175"/>
              </a:lnTo>
            </a:path>
          </a:pathLst>
        </a:custGeom>
        <a:noFill/>
        <a:ln w="19050" cap="flat" cmpd="sng" algn="ctr">
          <a:solidFill>
            <a:schemeClr val="accent3">
              <a:tint val="7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6807783" y="1010076"/>
        <a:ext cx="64722" cy="64722"/>
      </dsp:txXfrm>
    </dsp:sp>
    <dsp:sp modelId="{6A7DB7A1-0892-4D2F-A309-E11EF5B0AFE6}">
      <dsp:nvSpPr>
        <dsp:cNvPr id="0" name=""/>
        <dsp:cNvSpPr/>
      </dsp:nvSpPr>
      <dsp:spPr>
        <a:xfrm>
          <a:off x="7365700" y="7749"/>
          <a:ext cx="3084278" cy="1313890"/>
        </a:xfrm>
        <a:prstGeom prst="roundRect">
          <a:avLst>
            <a:gd name="adj" fmla="val 10000"/>
          </a:avLst>
        </a:prstGeom>
        <a:solidFill>
          <a:schemeClr val="accent3">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Homeownership Programs  </a:t>
          </a:r>
        </a:p>
      </dsp:txBody>
      <dsp:txXfrm>
        <a:off x="7404183" y="46232"/>
        <a:ext cx="3007312" cy="1236924"/>
      </dsp:txXfrm>
    </dsp:sp>
    <dsp:sp modelId="{59872676-02BE-4EE5-B3D6-94BA8F7E3BD6}">
      <dsp:nvSpPr>
        <dsp:cNvPr id="0" name=""/>
        <dsp:cNvSpPr/>
      </dsp:nvSpPr>
      <dsp:spPr>
        <a:xfrm rot="2142401">
          <a:off x="6192920" y="1770749"/>
          <a:ext cx="1294448" cy="54351"/>
        </a:xfrm>
        <a:custGeom>
          <a:avLst/>
          <a:gdLst/>
          <a:ahLst/>
          <a:cxnLst/>
          <a:rect l="0" t="0" r="0" b="0"/>
          <a:pathLst>
            <a:path>
              <a:moveTo>
                <a:pt x="0" y="27175"/>
              </a:moveTo>
              <a:lnTo>
                <a:pt x="1294448" y="27175"/>
              </a:lnTo>
            </a:path>
          </a:pathLst>
        </a:custGeom>
        <a:noFill/>
        <a:ln w="19050" cap="flat" cmpd="sng" algn="ctr">
          <a:solidFill>
            <a:schemeClr val="accent3">
              <a:tint val="7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6807783" y="1765563"/>
        <a:ext cx="64722" cy="64722"/>
      </dsp:txXfrm>
    </dsp:sp>
    <dsp:sp modelId="{C12C1394-AAFE-4AE4-ABAC-4CF9B7053099}">
      <dsp:nvSpPr>
        <dsp:cNvPr id="0" name=""/>
        <dsp:cNvSpPr/>
      </dsp:nvSpPr>
      <dsp:spPr>
        <a:xfrm>
          <a:off x="7365700" y="1518723"/>
          <a:ext cx="3141984" cy="1313890"/>
        </a:xfrm>
        <a:prstGeom prst="roundRect">
          <a:avLst>
            <a:gd name="adj" fmla="val 10000"/>
          </a:avLst>
        </a:prstGeom>
        <a:solidFill>
          <a:schemeClr val="accent3">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Development of Affordable Rental Housing </a:t>
          </a:r>
        </a:p>
      </dsp:txBody>
      <dsp:txXfrm>
        <a:off x="7404183" y="1557206"/>
        <a:ext cx="3065018" cy="1236924"/>
      </dsp:txXfrm>
    </dsp:sp>
    <dsp:sp modelId="{20167476-8648-4994-870C-D8F6A5FA904F}">
      <dsp:nvSpPr>
        <dsp:cNvPr id="0" name=""/>
        <dsp:cNvSpPr/>
      </dsp:nvSpPr>
      <dsp:spPr>
        <a:xfrm rot="2829178">
          <a:off x="2388424" y="3092851"/>
          <a:ext cx="1545654" cy="54351"/>
        </a:xfrm>
        <a:custGeom>
          <a:avLst/>
          <a:gdLst/>
          <a:ahLst/>
          <a:cxnLst/>
          <a:rect l="0" t="0" r="0" b="0"/>
          <a:pathLst>
            <a:path>
              <a:moveTo>
                <a:pt x="0" y="27175"/>
              </a:moveTo>
              <a:lnTo>
                <a:pt x="1545654" y="27175"/>
              </a:lnTo>
            </a:path>
          </a:pathLst>
        </a:custGeom>
        <a:noFill/>
        <a:ln w="19050" cap="flat" cmpd="sng" algn="ctr">
          <a:solidFill>
            <a:schemeClr val="accent3">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3122610" y="3081385"/>
        <a:ext cx="77282" cy="77282"/>
      </dsp:txXfrm>
    </dsp:sp>
    <dsp:sp modelId="{54366D2B-2437-453A-808E-97331590824F}">
      <dsp:nvSpPr>
        <dsp:cNvPr id="0" name=""/>
        <dsp:cNvSpPr/>
      </dsp:nvSpPr>
      <dsp:spPr>
        <a:xfrm>
          <a:off x="3686808" y="3029697"/>
          <a:ext cx="2627780" cy="1313890"/>
        </a:xfrm>
        <a:prstGeom prst="roundRect">
          <a:avLst>
            <a:gd name="adj" fmla="val 10000"/>
          </a:avLst>
        </a:prstGeom>
        <a:solidFill>
          <a:schemeClr val="accent3">
            <a:alpha val="7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Nevada Rural Housing Authority</a:t>
          </a:r>
        </a:p>
      </dsp:txBody>
      <dsp:txXfrm>
        <a:off x="3725291" y="3068180"/>
        <a:ext cx="2550814" cy="1236924"/>
      </dsp:txXfrm>
    </dsp:sp>
    <dsp:sp modelId="{7EBACB4C-7A26-414E-B469-F0C4AB334E37}">
      <dsp:nvSpPr>
        <dsp:cNvPr id="0" name=""/>
        <dsp:cNvSpPr/>
      </dsp:nvSpPr>
      <dsp:spPr>
        <a:xfrm>
          <a:off x="6314588" y="3659466"/>
          <a:ext cx="1051112" cy="54351"/>
        </a:xfrm>
        <a:custGeom>
          <a:avLst/>
          <a:gdLst/>
          <a:ahLst/>
          <a:cxnLst/>
          <a:rect l="0" t="0" r="0" b="0"/>
          <a:pathLst>
            <a:path>
              <a:moveTo>
                <a:pt x="0" y="27175"/>
              </a:moveTo>
              <a:lnTo>
                <a:pt x="1051112" y="27175"/>
              </a:lnTo>
            </a:path>
          </a:pathLst>
        </a:custGeom>
        <a:noFill/>
        <a:ln w="19050" cap="flat" cmpd="sng" algn="ctr">
          <a:solidFill>
            <a:schemeClr val="accent3">
              <a:tint val="7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6813867" y="3660364"/>
        <a:ext cx="52555" cy="52555"/>
      </dsp:txXfrm>
    </dsp:sp>
    <dsp:sp modelId="{12986380-CF29-4897-BC1C-5C4F9149C6F6}">
      <dsp:nvSpPr>
        <dsp:cNvPr id="0" name=""/>
        <dsp:cNvSpPr/>
      </dsp:nvSpPr>
      <dsp:spPr>
        <a:xfrm>
          <a:off x="7365700" y="3029697"/>
          <a:ext cx="3092450" cy="1313890"/>
        </a:xfrm>
        <a:prstGeom prst="roundRect">
          <a:avLst>
            <a:gd name="adj" fmla="val 10000"/>
          </a:avLst>
        </a:prstGeom>
        <a:solidFill>
          <a:schemeClr val="accent3">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Homeownership Programs</a:t>
          </a:r>
        </a:p>
      </dsp:txBody>
      <dsp:txXfrm>
        <a:off x="7404183" y="3068180"/>
        <a:ext cx="3015484" cy="12369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6A6739-029F-467C-B212-55495E10CD08}">
      <dsp:nvSpPr>
        <dsp:cNvPr id="0" name=""/>
        <dsp:cNvSpPr/>
      </dsp:nvSpPr>
      <dsp:spPr>
        <a:xfrm>
          <a:off x="0" y="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8FD142-7278-4285-B6CE-D573BDA86D8F}">
      <dsp:nvSpPr>
        <dsp:cNvPr id="0" name=""/>
        <dsp:cNvSpPr/>
      </dsp:nvSpPr>
      <dsp:spPr>
        <a:xfrm>
          <a:off x="0" y="0"/>
          <a:ext cx="3585664"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Housing Affordability Audit</a:t>
          </a:r>
        </a:p>
      </dsp:txBody>
      <dsp:txXfrm>
        <a:off x="0" y="0"/>
        <a:ext cx="3585664" cy="2175669"/>
      </dsp:txXfrm>
    </dsp:sp>
    <dsp:sp modelId="{EBA8BF59-E962-415C-99A2-48DE6897AF8F}">
      <dsp:nvSpPr>
        <dsp:cNvPr id="0" name=""/>
        <dsp:cNvSpPr/>
      </dsp:nvSpPr>
      <dsp:spPr>
        <a:xfrm>
          <a:off x="3715517" y="50567"/>
          <a:ext cx="6795655" cy="10113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Financial Feasibility Analysis</a:t>
          </a:r>
        </a:p>
      </dsp:txBody>
      <dsp:txXfrm>
        <a:off x="3715517" y="50567"/>
        <a:ext cx="6795655" cy="1011346"/>
      </dsp:txXfrm>
    </dsp:sp>
    <dsp:sp modelId="{037C69D2-46DC-49A3-91BB-A72395EC5C65}">
      <dsp:nvSpPr>
        <dsp:cNvPr id="0" name=""/>
        <dsp:cNvSpPr/>
      </dsp:nvSpPr>
      <dsp:spPr>
        <a:xfrm>
          <a:off x="3585664" y="1061913"/>
          <a:ext cx="6925508"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27CC9F-8230-42A8-8417-6DAF3ECCF297}">
      <dsp:nvSpPr>
        <dsp:cNvPr id="0" name=""/>
        <dsp:cNvSpPr/>
      </dsp:nvSpPr>
      <dsp:spPr>
        <a:xfrm>
          <a:off x="3715517" y="1112480"/>
          <a:ext cx="6795655" cy="10113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Recommendations – Direct and Advocacy  </a:t>
          </a:r>
        </a:p>
      </dsp:txBody>
      <dsp:txXfrm>
        <a:off x="3715517" y="1112480"/>
        <a:ext cx="6795655" cy="1011346"/>
      </dsp:txXfrm>
    </dsp:sp>
    <dsp:sp modelId="{0A03D87D-2396-4A24-8443-6499F97083D4}">
      <dsp:nvSpPr>
        <dsp:cNvPr id="0" name=""/>
        <dsp:cNvSpPr/>
      </dsp:nvSpPr>
      <dsp:spPr>
        <a:xfrm>
          <a:off x="3585664" y="2123826"/>
          <a:ext cx="6925508"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8D7DB3-8578-45DB-87AD-E15EF1B33C9E}">
      <dsp:nvSpPr>
        <dsp:cNvPr id="0" name=""/>
        <dsp:cNvSpPr/>
      </dsp:nvSpPr>
      <dsp:spPr>
        <a:xfrm>
          <a:off x="0" y="2175669"/>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B4A183-7D05-4D7C-935F-264B8B5BBBE5}">
      <dsp:nvSpPr>
        <dsp:cNvPr id="0" name=""/>
        <dsp:cNvSpPr/>
      </dsp:nvSpPr>
      <dsp:spPr>
        <a:xfrm>
          <a:off x="0" y="2175669"/>
          <a:ext cx="3580349"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Nevada Attainable Housing Account</a:t>
          </a:r>
        </a:p>
      </dsp:txBody>
      <dsp:txXfrm>
        <a:off x="0" y="2175669"/>
        <a:ext cx="3580349" cy="2175669"/>
      </dsp:txXfrm>
    </dsp:sp>
    <dsp:sp modelId="{495FCE38-B020-46CA-855E-5A7615524EEA}">
      <dsp:nvSpPr>
        <dsp:cNvPr id="0" name=""/>
        <dsp:cNvSpPr/>
      </dsp:nvSpPr>
      <dsp:spPr>
        <a:xfrm>
          <a:off x="3710356" y="2274466"/>
          <a:ext cx="6803716" cy="1975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Potential funding to support the development of affordable housing in the City of Sparks</a:t>
          </a:r>
        </a:p>
      </dsp:txBody>
      <dsp:txXfrm>
        <a:off x="3710356" y="2274466"/>
        <a:ext cx="6803716" cy="1975949"/>
      </dsp:txXfrm>
    </dsp:sp>
    <dsp:sp modelId="{676F9A1D-EBC0-4BD5-BDD1-15E477C9F19B}">
      <dsp:nvSpPr>
        <dsp:cNvPr id="0" name=""/>
        <dsp:cNvSpPr/>
      </dsp:nvSpPr>
      <dsp:spPr>
        <a:xfrm>
          <a:off x="3580349" y="4250415"/>
          <a:ext cx="6933723"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A28BB1-AC70-4805-9C7C-C7C138F6E911}" type="datetimeFigureOut">
              <a:rPr lang="en-US" smtClean="0"/>
              <a:t>11/20/2025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A37CA0-8359-4408-8F2D-22F41BB2374C}" type="slidenum">
              <a:rPr lang="en-US" smtClean="0"/>
              <a:t>‹#›</a:t>
            </a:fld>
            <a:endParaRPr lang="en-US"/>
          </a:p>
        </p:txBody>
      </p:sp>
    </p:spTree>
    <p:extLst>
      <p:ext uri="{BB962C8B-B14F-4D97-AF65-F5344CB8AC3E}">
        <p14:creationId xmlns:p14="http://schemas.microsoft.com/office/powerpoint/2010/main" val="1645182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members of the board</a:t>
            </a:r>
          </a:p>
          <a:p>
            <a:endParaRPr lang="en-US" dirty="0"/>
          </a:p>
          <a:p>
            <a:r>
              <a:rPr lang="en-US" dirty="0"/>
              <a:t>For the record my name is Amy Jones, Housing Specialist for the City of Sparks</a:t>
            </a:r>
          </a:p>
          <a:p>
            <a:endParaRPr lang="en-US" dirty="0"/>
          </a:p>
          <a:p>
            <a:r>
              <a:rPr lang="en-US" dirty="0"/>
              <a:t>I am before you today to provide you an update on the City of Sparks housing efforts</a:t>
            </a:r>
          </a:p>
          <a:p>
            <a:endParaRPr lang="en-US" dirty="0"/>
          </a:p>
        </p:txBody>
      </p:sp>
      <p:sp>
        <p:nvSpPr>
          <p:cNvPr id="4" name="Slide Number Placeholder 3"/>
          <p:cNvSpPr>
            <a:spLocks noGrp="1"/>
          </p:cNvSpPr>
          <p:nvPr>
            <p:ph type="sldNum" sz="quarter" idx="5"/>
          </p:nvPr>
        </p:nvSpPr>
        <p:spPr/>
        <p:txBody>
          <a:bodyPr/>
          <a:lstStyle/>
          <a:p>
            <a:fld id="{72A37CA0-8359-4408-8F2D-22F41BB2374C}" type="slidenum">
              <a:rPr lang="en-US" smtClean="0"/>
              <a:t>1</a:t>
            </a:fld>
            <a:endParaRPr lang="en-US"/>
          </a:p>
        </p:txBody>
      </p:sp>
    </p:spTree>
    <p:extLst>
      <p:ext uri="{BB962C8B-B14F-4D97-AF65-F5344CB8AC3E}">
        <p14:creationId xmlns:p14="http://schemas.microsoft.com/office/powerpoint/2010/main" val="1525499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F3586-008F-BE06-81E1-041F2FB5E8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E358F9-098A-B1BE-5483-3E481E118600}"/>
              </a:ext>
            </a:extLst>
          </p:cNvPr>
          <p:cNvSpPr>
            <a:spLocks noGrp="1" noRot="1" noChangeAspect="1"/>
          </p:cNvSpPr>
          <p:nvPr>
            <p:ph type="sldImg"/>
          </p:nvPr>
        </p:nvSpPr>
        <p:spPr>
          <a:xfrm>
            <a:off x="685800" y="90488"/>
            <a:ext cx="5486400" cy="3086100"/>
          </a:xfrm>
        </p:spPr>
      </p:sp>
      <p:sp>
        <p:nvSpPr>
          <p:cNvPr id="3" name="Notes Placeholder 2">
            <a:extLst>
              <a:ext uri="{FF2B5EF4-FFF2-40B4-BE49-F238E27FC236}">
                <a16:creationId xmlns:a16="http://schemas.microsoft.com/office/drawing/2014/main" id="{DA39A6EA-B69C-578F-4C09-BDE71CCC8DE9}"/>
              </a:ext>
            </a:extLst>
          </p:cNvPr>
          <p:cNvSpPr>
            <a:spLocks noGrp="1"/>
          </p:cNvSpPr>
          <p:nvPr>
            <p:ph type="body" idx="1"/>
          </p:nvPr>
        </p:nvSpPr>
        <p:spPr>
          <a:xfrm>
            <a:off x="100013" y="3176588"/>
            <a:ext cx="6756399" cy="5876924"/>
          </a:xfrm>
        </p:spPr>
        <p:txBody>
          <a:bodyPr/>
          <a:lstStyle/>
          <a:p>
            <a:r>
              <a:rPr lang="en-US" sz="1100" dirty="0"/>
              <a:t>The City of Sparks was awarded $2,871,000  of Home Means Nevada Initiative funding under the category of  land acquisition with the requirement that  the land is only to be used for the development of affordable housing, serving households earning at or below 60% of the Area Median Income (AMI) and remaining affordable a minimum of 30 years. </a:t>
            </a:r>
          </a:p>
          <a:p>
            <a:endParaRPr lang="en-US" sz="1100" dirty="0"/>
          </a:p>
          <a:p>
            <a:pPr lvl="0"/>
            <a:r>
              <a:rPr lang="en-US" sz="1100" dirty="0"/>
              <a:t>The city purchased two parcels in 2024, 2026 I Street  and 306 10</a:t>
            </a:r>
            <a:r>
              <a:rPr lang="en-US" sz="1100" baseline="30000" dirty="0"/>
              <a:t>th</a:t>
            </a:r>
            <a:r>
              <a:rPr lang="en-US" sz="1100" dirty="0"/>
              <a:t> Street.  The city released a request for proposal for each of the sites separately, notifying the public of the City’s desire to transfer the parcels to an affordable housing developer for the development and operation of affordable housing on the site. </a:t>
            </a:r>
          </a:p>
          <a:p>
            <a:endParaRPr lang="en-US" sz="1100" dirty="0"/>
          </a:p>
          <a:p>
            <a:r>
              <a:rPr lang="en-US" sz="1100" dirty="0"/>
              <a:t>The proposal submitted by the Reno Housing Authority was selected by the Sparks City Council.  The RHA plans to develop 12 studio and one units on the 2026 I Street site, serving households earning 0-50% AMI.  Each unit will have Project Based Voucher to allow residents the opportunity to secure stable housing regardless of their initial income level. The project will remail affordable for 50 years.  The RHA anticipates construction to begin in Q3/Q4 of 2026.  </a:t>
            </a:r>
          </a:p>
          <a:p>
            <a:endParaRPr lang="en-US" sz="1100" dirty="0"/>
          </a:p>
          <a:p>
            <a:pPr lvl="0"/>
            <a:r>
              <a:rPr lang="en-US" sz="1100" dirty="0"/>
              <a:t>The Sparks City Council selected the proposal submitted Northern Nevada Community Housing to develop 40 one bedroom units on the 306 10</a:t>
            </a:r>
            <a:r>
              <a:rPr lang="en-US" sz="1100" baseline="30000" dirty="0"/>
              <a:t>th</a:t>
            </a:r>
            <a:r>
              <a:rPr lang="en-US" sz="1100" dirty="0"/>
              <a:t> Street parcel.  The units will serve housings earning 60% AMI and below with a Veteran’s preference.  The project will remain affordable for 50 years.  Northern Nevada Community Housing anticipates construction to begin Q3/Q4 2026.</a:t>
            </a:r>
          </a:p>
          <a:p>
            <a:pPr lvl="0"/>
            <a:endParaRPr lang="en-US" sz="1000" dirty="0"/>
          </a:p>
          <a:p>
            <a:pPr lvl="0"/>
            <a:endParaRPr lang="en-US" sz="1100" dirty="0"/>
          </a:p>
        </p:txBody>
      </p:sp>
      <p:sp>
        <p:nvSpPr>
          <p:cNvPr id="4" name="Slide Number Placeholder 3">
            <a:extLst>
              <a:ext uri="{FF2B5EF4-FFF2-40B4-BE49-F238E27FC236}">
                <a16:creationId xmlns:a16="http://schemas.microsoft.com/office/drawing/2014/main" id="{CCEECDF4-A105-9353-C3EB-500B4101362A}"/>
              </a:ext>
            </a:extLst>
          </p:cNvPr>
          <p:cNvSpPr>
            <a:spLocks noGrp="1"/>
          </p:cNvSpPr>
          <p:nvPr>
            <p:ph type="sldNum" sz="quarter" idx="5"/>
          </p:nvPr>
        </p:nvSpPr>
        <p:spPr/>
        <p:txBody>
          <a:bodyPr/>
          <a:lstStyle/>
          <a:p>
            <a:fld id="{72A37CA0-8359-4408-8F2D-22F41BB2374C}" type="slidenum">
              <a:rPr lang="en-US" smtClean="0"/>
              <a:t>2</a:t>
            </a:fld>
            <a:endParaRPr lang="en-US"/>
          </a:p>
        </p:txBody>
      </p:sp>
    </p:spTree>
    <p:extLst>
      <p:ext uri="{BB962C8B-B14F-4D97-AF65-F5344CB8AC3E}">
        <p14:creationId xmlns:p14="http://schemas.microsoft.com/office/powerpoint/2010/main" val="148873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C5F34-3F58-B9A3-7544-C5B3ABC69D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0A3B1B-4DF5-1CCB-CF9C-7AE945A45062}"/>
              </a:ext>
            </a:extLst>
          </p:cNvPr>
          <p:cNvSpPr>
            <a:spLocks noGrp="1" noRot="1" noChangeAspect="1"/>
          </p:cNvSpPr>
          <p:nvPr>
            <p:ph type="sldImg"/>
          </p:nvPr>
        </p:nvSpPr>
        <p:spPr>
          <a:xfrm>
            <a:off x="685800" y="90488"/>
            <a:ext cx="5486400" cy="3086100"/>
          </a:xfrm>
        </p:spPr>
      </p:sp>
      <p:sp>
        <p:nvSpPr>
          <p:cNvPr id="3" name="Notes Placeholder 2">
            <a:extLst>
              <a:ext uri="{FF2B5EF4-FFF2-40B4-BE49-F238E27FC236}">
                <a16:creationId xmlns:a16="http://schemas.microsoft.com/office/drawing/2014/main" id="{08FBA975-3022-78D5-FA10-CA2145F8F757}"/>
              </a:ext>
            </a:extLst>
          </p:cNvPr>
          <p:cNvSpPr>
            <a:spLocks noGrp="1"/>
          </p:cNvSpPr>
          <p:nvPr>
            <p:ph type="body" idx="1"/>
          </p:nvPr>
        </p:nvSpPr>
        <p:spPr>
          <a:xfrm>
            <a:off x="100013" y="3176588"/>
            <a:ext cx="6756399" cy="5876924"/>
          </a:xfrm>
        </p:spPr>
        <p:txBody>
          <a:bodyPr/>
          <a:lstStyle/>
          <a:p>
            <a:pPr lvl="0"/>
            <a:r>
              <a:rPr lang="en-US" sz="1000" dirty="0"/>
              <a:t>AB396  allocated the City of Sparks $3M for FY24 and FY25 to provide rental assistance to persons who are elderly, persons with disabilities and families or persons facing an unanticipated emergency to residing within the City of Sparks.  The city created two programs, the Eviction Prevention Program and the Short Term Senior rental assistance program.  </a:t>
            </a:r>
          </a:p>
          <a:p>
            <a:pPr lvl="0"/>
            <a:endParaRPr lang="en-US" sz="1000" dirty="0"/>
          </a:p>
          <a:p>
            <a:r>
              <a:rPr lang="en-US" sz="1000" dirty="0"/>
              <a:t>Eviction Prevention Rental Assistance program: was designed to prevent a household from being evicted due to a financial hardship or emergency.  Residents received up to a total of three months of assistance including past rent, late fees and future rent.  </a:t>
            </a:r>
          </a:p>
          <a:p>
            <a:r>
              <a:rPr lang="en-US" sz="1000" dirty="0"/>
              <a:t> </a:t>
            </a:r>
          </a:p>
          <a:p>
            <a:r>
              <a:rPr lang="en-US" sz="1000" dirty="0"/>
              <a:t>Short-term Senior Rental Assistance was designed to assist elderly (62 or older) households that are unable to pay rent due to rent increases or financial hardship.  Households received up to six months of rental assistance to allow time to locate a more affordable unit or stabilize their current financial situation.  (FY24 $500/ per month) (FY25 $750/ per month)</a:t>
            </a:r>
          </a:p>
          <a:p>
            <a:pPr lvl="0"/>
            <a:endParaRPr lang="en-US" sz="1000" dirty="0"/>
          </a:p>
          <a:p>
            <a:pPr marL="171450" lvl="0" indent="-171450">
              <a:buFont typeface="Arial" panose="020B0604020202020204" pitchFamily="34" charset="0"/>
              <a:buChar char="•"/>
            </a:pPr>
            <a:r>
              <a:rPr lang="en-US" sz="1000" dirty="0"/>
              <a:t>Must earn at or below 80%  AMI (FY24) and 50% AMI (FY25); and </a:t>
            </a:r>
          </a:p>
          <a:p>
            <a:pPr marL="171450" lvl="0" indent="-171450">
              <a:buFont typeface="Arial" panose="020B0604020202020204" pitchFamily="34" charset="0"/>
              <a:buChar char="•"/>
            </a:pPr>
            <a:r>
              <a:rPr lang="en-US" sz="1000" dirty="0"/>
              <a:t>Must be a tenant in the City of Sparks with a current, active lease; and</a:t>
            </a:r>
          </a:p>
          <a:p>
            <a:pPr marL="171450" lvl="0" indent="-171450">
              <a:buFont typeface="Arial" panose="020B0604020202020204" pitchFamily="34" charset="0"/>
              <a:buChar char="•"/>
            </a:pPr>
            <a:r>
              <a:rPr lang="en-US" sz="1000" dirty="0"/>
              <a:t>Must be able to demonstrate financial hardship or emergency; or</a:t>
            </a:r>
          </a:p>
          <a:p>
            <a:pPr marL="171450" lvl="0" indent="-171450">
              <a:buFont typeface="Arial" panose="020B0604020202020204" pitchFamily="34" charset="0"/>
              <a:buChar char="•"/>
            </a:pPr>
            <a:r>
              <a:rPr lang="en-US" sz="1000" dirty="0"/>
              <a:t>Must be able to demonstrate inability to pay rent due to rent increases or hardship for the Short-term Senior Rental Assistance.</a:t>
            </a:r>
          </a:p>
          <a:p>
            <a:pPr lvl="0"/>
            <a:endParaRPr lang="en-US" sz="1000" dirty="0"/>
          </a:p>
          <a:p>
            <a:pPr lvl="0"/>
            <a:r>
              <a:rPr lang="en-US" sz="1000" dirty="0"/>
              <a:t>The city assisted a total of 600 City of Sparks residents during the duration of the program (10/2/2023 – June 30, 2025).  The average amount of assistance paid was $4,542.  The average time from when the application was received to payment was approximately 20 days.</a:t>
            </a:r>
          </a:p>
          <a:p>
            <a:pPr lvl="0"/>
            <a:endParaRPr lang="en-US" sz="1000" dirty="0"/>
          </a:p>
          <a:p>
            <a:pPr lvl="0"/>
            <a:r>
              <a:rPr lang="en-US" sz="1000" dirty="0"/>
              <a:t>Reasons for denial include:</a:t>
            </a:r>
          </a:p>
          <a:p>
            <a:pPr lvl="0"/>
            <a:r>
              <a:rPr lang="en-US" sz="1000" dirty="0"/>
              <a:t>Does not reside in the City of Sparks (Unincorporated)</a:t>
            </a:r>
          </a:p>
          <a:p>
            <a:pPr lvl="0"/>
            <a:r>
              <a:rPr lang="en-US" sz="1000" dirty="0"/>
              <a:t>Over 80% AMI</a:t>
            </a:r>
          </a:p>
          <a:p>
            <a:pPr lvl="0"/>
            <a:r>
              <a:rPr lang="en-US" sz="1000" dirty="0"/>
              <a:t>No proof of Hardship</a:t>
            </a:r>
          </a:p>
          <a:p>
            <a:pPr lvl="0"/>
            <a:r>
              <a:rPr lang="en-US" sz="1000" dirty="0"/>
              <a:t>Failure to provided documentation</a:t>
            </a:r>
          </a:p>
          <a:p>
            <a:pPr lvl="0"/>
            <a:r>
              <a:rPr lang="en-US" sz="1000" dirty="0"/>
              <a:t>Landlord proceeded with eviction		</a:t>
            </a:r>
          </a:p>
          <a:p>
            <a:pPr lvl="0"/>
            <a:endParaRPr lang="en-US" sz="1000" dirty="0"/>
          </a:p>
          <a:p>
            <a:pPr lvl="0"/>
            <a:r>
              <a:rPr lang="en-US" sz="1000" dirty="0"/>
              <a:t>Total Rental Assistance Payments: $2,725,186.92</a:t>
            </a:r>
          </a:p>
          <a:p>
            <a:pPr lvl="0"/>
            <a:r>
              <a:rPr lang="en-US" sz="1000" dirty="0"/>
              <a:t>Admin Fee: $274,813.08 (COS $90,000) (RHA $184,813.08) (9%)</a:t>
            </a:r>
          </a:p>
        </p:txBody>
      </p:sp>
      <p:sp>
        <p:nvSpPr>
          <p:cNvPr id="4" name="Slide Number Placeholder 3">
            <a:extLst>
              <a:ext uri="{FF2B5EF4-FFF2-40B4-BE49-F238E27FC236}">
                <a16:creationId xmlns:a16="http://schemas.microsoft.com/office/drawing/2014/main" id="{0E3470D3-C175-FFB4-9F91-04F417622563}"/>
              </a:ext>
            </a:extLst>
          </p:cNvPr>
          <p:cNvSpPr>
            <a:spLocks noGrp="1"/>
          </p:cNvSpPr>
          <p:nvPr>
            <p:ph type="sldNum" sz="quarter" idx="5"/>
          </p:nvPr>
        </p:nvSpPr>
        <p:spPr/>
        <p:txBody>
          <a:bodyPr/>
          <a:lstStyle/>
          <a:p>
            <a:fld id="{72A37CA0-8359-4408-8F2D-22F41BB2374C}" type="slidenum">
              <a:rPr lang="en-US" smtClean="0"/>
              <a:t>3</a:t>
            </a:fld>
            <a:endParaRPr lang="en-US"/>
          </a:p>
        </p:txBody>
      </p:sp>
    </p:spTree>
    <p:extLst>
      <p:ext uri="{BB962C8B-B14F-4D97-AF65-F5344CB8AC3E}">
        <p14:creationId xmlns:p14="http://schemas.microsoft.com/office/powerpoint/2010/main" val="3615170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228600"/>
            <a:ext cx="5486400" cy="3086100"/>
          </a:xfrm>
        </p:spPr>
      </p:sp>
      <p:sp>
        <p:nvSpPr>
          <p:cNvPr id="3" name="Notes Placeholder 2"/>
          <p:cNvSpPr>
            <a:spLocks noGrp="1"/>
          </p:cNvSpPr>
          <p:nvPr>
            <p:ph type="body" idx="1"/>
          </p:nvPr>
        </p:nvSpPr>
        <p:spPr>
          <a:xfrm>
            <a:off x="295275" y="3400425"/>
            <a:ext cx="6381749" cy="4600575"/>
          </a:xfrm>
        </p:spPr>
        <p:txBody>
          <a:bodyPr/>
          <a:lstStyle/>
          <a:p>
            <a:r>
              <a:rPr lang="en-US" dirty="0"/>
              <a:t>The city receives an annual allocation of Community Development Block Grant funds or (CDBG) funds and allocates a portion of the funding to the following housing programs.  </a:t>
            </a:r>
          </a:p>
          <a:p>
            <a:endParaRPr lang="en-US" dirty="0"/>
          </a:p>
          <a:p>
            <a:r>
              <a:rPr lang="en-US" dirty="0"/>
              <a:t>The city allocates portion of the CDBG public services funds to the Eddy House to support the operations of providing supportive services to youth experiencing homelessness.  The city allocated funding for the upcoming year to the new TLC36 project supporting the case management staff.  </a:t>
            </a:r>
          </a:p>
          <a:p>
            <a:endParaRPr lang="en-US" dirty="0"/>
          </a:p>
          <a:p>
            <a:r>
              <a:rPr lang="en-US" dirty="0"/>
              <a:t>The city also allocates CDBG funds to Silver State Fair Housing Council.  As many of you are aware, Silver State Fair Housing Council provides advocacy and training on Fair Housing rights throughout the community.  </a:t>
            </a:r>
          </a:p>
          <a:p>
            <a:endParaRPr lang="en-US" dirty="0"/>
          </a:p>
          <a:p>
            <a:r>
              <a:rPr lang="en-US" dirty="0"/>
              <a:t>The city allocates CDBG funds to support City of Sparks homeowners with repairs in their homes related to health and safety repairs.  These repairs may include the repair or replacement of heaters, plumbing, electrical, roofs, windows, or installation of ADA needs, such as grab bars or a ramp.  </a:t>
            </a:r>
          </a:p>
          <a:p>
            <a:pPr marL="171450" indent="-171450">
              <a:buFont typeface="Arial" panose="020B0604020202020204" pitchFamily="34" charset="0"/>
              <a:buChar char="•"/>
            </a:pPr>
            <a:r>
              <a:rPr lang="en-US" dirty="0"/>
              <a:t>Deferred Loan provides up to $25,000.  It is a loan secured by a deed of trust and is repaid when the homeowner sells the home or no longer resides in the home.  </a:t>
            </a:r>
          </a:p>
          <a:p>
            <a:pPr marL="171450" indent="-171450">
              <a:buFont typeface="Arial" panose="020B0604020202020204" pitchFamily="34" charset="0"/>
              <a:buChar char="•"/>
            </a:pPr>
            <a:r>
              <a:rPr lang="en-US" dirty="0"/>
              <a:t>Emergency Repair Grant provides up to $10,000.  </a:t>
            </a:r>
          </a:p>
          <a:p>
            <a:endParaRPr lang="en-US" dirty="0"/>
          </a:p>
          <a:p>
            <a:endParaRPr lang="en-US" dirty="0"/>
          </a:p>
        </p:txBody>
      </p:sp>
      <p:sp>
        <p:nvSpPr>
          <p:cNvPr id="4" name="Slide Number Placeholder 3"/>
          <p:cNvSpPr>
            <a:spLocks noGrp="1"/>
          </p:cNvSpPr>
          <p:nvPr>
            <p:ph type="sldNum" sz="quarter" idx="5"/>
          </p:nvPr>
        </p:nvSpPr>
        <p:spPr/>
        <p:txBody>
          <a:bodyPr/>
          <a:lstStyle/>
          <a:p>
            <a:fld id="{72A37CA0-8359-4408-8F2D-22F41BB2374C}" type="slidenum">
              <a:rPr lang="en-US" smtClean="0"/>
              <a:t>4</a:t>
            </a:fld>
            <a:endParaRPr lang="en-US"/>
          </a:p>
        </p:txBody>
      </p:sp>
    </p:spTree>
    <p:extLst>
      <p:ext uri="{BB962C8B-B14F-4D97-AF65-F5344CB8AC3E}">
        <p14:creationId xmlns:p14="http://schemas.microsoft.com/office/powerpoint/2010/main" val="777028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7D0FF-F44F-EDCC-62E5-F9C0D8589B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A1D2C8-0E21-45A7-B429-8E57300872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AE021F-2E10-C237-381E-850DA26841B5}"/>
              </a:ext>
            </a:extLst>
          </p:cNvPr>
          <p:cNvSpPr>
            <a:spLocks noGrp="1"/>
          </p:cNvSpPr>
          <p:nvPr>
            <p:ph type="body" idx="1"/>
          </p:nvPr>
        </p:nvSpPr>
        <p:spPr>
          <a:xfrm>
            <a:off x="142875" y="4400550"/>
            <a:ext cx="6557963" cy="4743450"/>
          </a:xfrm>
        </p:spPr>
        <p:txBody>
          <a:bodyPr/>
          <a:lstStyle/>
          <a:p>
            <a:r>
              <a:rPr lang="en-US" dirty="0"/>
              <a:t>The City’s annual allocation of Private Activity Bond Cap for 2025 is $7,455,361.51 in bond cap.</a:t>
            </a:r>
          </a:p>
          <a:p>
            <a:endParaRPr lang="en-US" dirty="0"/>
          </a:p>
          <a:p>
            <a:r>
              <a:rPr lang="en-US" dirty="0"/>
              <a:t>Private Activity Bonds are tax-exempt bonds issued by the State to provide financing benefits for qualified projects or programs.</a:t>
            </a:r>
          </a:p>
          <a:p>
            <a:endParaRPr lang="en-US" dirty="0"/>
          </a:p>
          <a:p>
            <a:r>
              <a:rPr lang="en-US" dirty="0"/>
              <a:t>Historically, the city transfers a portion of the allocation to the Nevada Housing Division for their homeownership programs and the development of affordable rental housing.  As well as the </a:t>
            </a:r>
          </a:p>
          <a:p>
            <a:r>
              <a:rPr lang="en-US" dirty="0"/>
              <a:t>Nevada Rural Housing Authority for their homeownership programs in the City of Sparks.  </a:t>
            </a:r>
          </a:p>
          <a:p>
            <a:endParaRPr lang="en-US" dirty="0"/>
          </a:p>
        </p:txBody>
      </p:sp>
      <p:sp>
        <p:nvSpPr>
          <p:cNvPr id="4" name="Slide Number Placeholder 3">
            <a:extLst>
              <a:ext uri="{FF2B5EF4-FFF2-40B4-BE49-F238E27FC236}">
                <a16:creationId xmlns:a16="http://schemas.microsoft.com/office/drawing/2014/main" id="{AF46825A-7EE0-7B66-EC2E-1ACB7CFD2B40}"/>
              </a:ext>
            </a:extLst>
          </p:cNvPr>
          <p:cNvSpPr>
            <a:spLocks noGrp="1"/>
          </p:cNvSpPr>
          <p:nvPr>
            <p:ph type="sldNum" sz="quarter" idx="5"/>
          </p:nvPr>
        </p:nvSpPr>
        <p:spPr/>
        <p:txBody>
          <a:bodyPr/>
          <a:lstStyle/>
          <a:p>
            <a:fld id="{72A37CA0-8359-4408-8F2D-22F41BB2374C}" type="slidenum">
              <a:rPr lang="en-US" smtClean="0"/>
              <a:t>5</a:t>
            </a:fld>
            <a:endParaRPr lang="en-US"/>
          </a:p>
        </p:txBody>
      </p:sp>
    </p:spTree>
    <p:extLst>
      <p:ext uri="{BB962C8B-B14F-4D97-AF65-F5344CB8AC3E}">
        <p14:creationId xmlns:p14="http://schemas.microsoft.com/office/powerpoint/2010/main" val="2975043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213EF-6AE6-1848-E218-B2B2079839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3166F9-29C5-8259-BB22-868F9D17F7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9E90C4-53F5-3AA2-4F77-8FC159EA580A}"/>
              </a:ext>
            </a:extLst>
          </p:cNvPr>
          <p:cNvSpPr>
            <a:spLocks noGrp="1"/>
          </p:cNvSpPr>
          <p:nvPr>
            <p:ph type="body" idx="1"/>
          </p:nvPr>
        </p:nvSpPr>
        <p:spPr/>
        <p:txBody>
          <a:bodyPr/>
          <a:lstStyle/>
          <a:p>
            <a:r>
              <a:rPr lang="en-US" dirty="0"/>
              <a:t>The City of Sparks contracted with Eco Northwest to complete a Housing Affordability Audit for the city.  A Review of the city’s existing policies and plans and existing land uses has already occurred.  The next phase of the work will include a financial feasibility analysis for various housing products and recommendations for the city to advance both income-restricted housing as well as the overall production of housing. These recommendations will be grouped into direct actions the city can take and advocacy actions where the city will need to partner with other entities and/or lobby for legislative change.  The final report and presentation is expected to be completed and presented to the Sparks City Council in early 2026.  </a:t>
            </a:r>
          </a:p>
          <a:p>
            <a:endParaRPr lang="en-US" dirty="0"/>
          </a:p>
          <a:p>
            <a:r>
              <a:rPr lang="en-US" dirty="0"/>
              <a:t>The city has applied for reimbursement funding from the Nevada Attainable Housing Account from the Nevada Housing Division.  Due to the city’s budget deficit, staff are working with NHD on potential match opportunities so the city may take advantage of this funding source to further support the development of affordable housing in the City of Sparks. </a:t>
            </a:r>
          </a:p>
        </p:txBody>
      </p:sp>
      <p:sp>
        <p:nvSpPr>
          <p:cNvPr id="4" name="Slide Number Placeholder 3">
            <a:extLst>
              <a:ext uri="{FF2B5EF4-FFF2-40B4-BE49-F238E27FC236}">
                <a16:creationId xmlns:a16="http://schemas.microsoft.com/office/drawing/2014/main" id="{C491650A-4019-3262-1B98-717AC7BA8E2D}"/>
              </a:ext>
            </a:extLst>
          </p:cNvPr>
          <p:cNvSpPr>
            <a:spLocks noGrp="1"/>
          </p:cNvSpPr>
          <p:nvPr>
            <p:ph type="sldNum" sz="quarter" idx="5"/>
          </p:nvPr>
        </p:nvSpPr>
        <p:spPr/>
        <p:txBody>
          <a:bodyPr/>
          <a:lstStyle/>
          <a:p>
            <a:fld id="{72A37CA0-8359-4408-8F2D-22F41BB2374C}" type="slidenum">
              <a:rPr lang="en-US" smtClean="0"/>
              <a:t>6</a:t>
            </a:fld>
            <a:endParaRPr lang="en-US"/>
          </a:p>
        </p:txBody>
      </p:sp>
    </p:spTree>
    <p:extLst>
      <p:ext uri="{BB962C8B-B14F-4D97-AF65-F5344CB8AC3E}">
        <p14:creationId xmlns:p14="http://schemas.microsoft.com/office/powerpoint/2010/main" val="1940293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t>My contact information is listed on the screen.    </a:t>
            </a:r>
          </a:p>
          <a:p>
            <a:endParaRPr lang="en-US"/>
          </a:p>
          <a:p>
            <a:r>
              <a:rPr lang="en-US"/>
              <a:t>That concludes my presentation and I am happy to answer any questions.</a:t>
            </a:r>
            <a:endParaRPr lang="en-US" dirty="0"/>
          </a:p>
        </p:txBody>
      </p:sp>
      <p:sp>
        <p:nvSpPr>
          <p:cNvPr id="4" name="Slide Number Placeholder 3"/>
          <p:cNvSpPr>
            <a:spLocks noGrp="1"/>
          </p:cNvSpPr>
          <p:nvPr>
            <p:ph type="sldNum" sz="quarter" idx="5"/>
          </p:nvPr>
        </p:nvSpPr>
        <p:spPr/>
        <p:txBody>
          <a:bodyPr/>
          <a:lstStyle/>
          <a:p>
            <a:fld id="{72A37CA0-8359-4408-8F2D-22F41BB2374C}" type="slidenum">
              <a:rPr lang="en-US" smtClean="0"/>
              <a:t>7</a:t>
            </a:fld>
            <a:endParaRPr lang="en-US"/>
          </a:p>
        </p:txBody>
      </p:sp>
    </p:spTree>
    <p:extLst>
      <p:ext uri="{BB962C8B-B14F-4D97-AF65-F5344CB8AC3E}">
        <p14:creationId xmlns:p14="http://schemas.microsoft.com/office/powerpoint/2010/main" val="4136629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5003D-3EA1-5217-A6FD-30DAAE4B0B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1B32DC-3EA1-6E31-D2CE-B36FF92CCF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F1FECB-A9FE-FE29-469D-F6BB053CF7D5}"/>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5" name="Footer Placeholder 4">
            <a:extLst>
              <a:ext uri="{FF2B5EF4-FFF2-40B4-BE49-F238E27FC236}">
                <a16:creationId xmlns:a16="http://schemas.microsoft.com/office/drawing/2014/main" id="{AEF4AF32-70ED-558F-AF7A-9246A1E4C8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7EE2BD-D667-E2D0-4C0E-208046331E5E}"/>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3266113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B6CA8-9635-14DF-9591-C494BF3002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3D3462-CD5B-B295-A276-E495EC0F3E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B8361-D90F-75F5-AC54-DA8242705486}"/>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5" name="Footer Placeholder 4">
            <a:extLst>
              <a:ext uri="{FF2B5EF4-FFF2-40B4-BE49-F238E27FC236}">
                <a16:creationId xmlns:a16="http://schemas.microsoft.com/office/drawing/2014/main" id="{E66B4982-95AC-61C4-CCBA-0D1B126C95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F2A108-13C4-EB46-208D-C5F0AEB21D93}"/>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90389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1557AD-94FE-5551-BFB0-17FF68C1BE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C72689-96EE-619F-8FBE-4C2BF27DCE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7C0CAE-6C4B-0C3E-570F-30565AC7DA1A}"/>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5" name="Footer Placeholder 4">
            <a:extLst>
              <a:ext uri="{FF2B5EF4-FFF2-40B4-BE49-F238E27FC236}">
                <a16:creationId xmlns:a16="http://schemas.microsoft.com/office/drawing/2014/main" id="{474FC623-A743-F7CD-EC0C-80928721C7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D189C-9E80-3280-5834-77E787769F7D}"/>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3405771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D9C6A-CD75-EE46-47A5-286C22CF7C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C063EA-B3A7-B0BC-8B61-B1DD06D3E4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E3166E-F74A-F1C7-754D-3027674A36DE}"/>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5" name="Footer Placeholder 4">
            <a:extLst>
              <a:ext uri="{FF2B5EF4-FFF2-40B4-BE49-F238E27FC236}">
                <a16:creationId xmlns:a16="http://schemas.microsoft.com/office/drawing/2014/main" id="{79B80392-FD34-27C0-7E29-31BE74AED8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0CD811-A829-E29F-6429-81D2D5FF4CF0}"/>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3067305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A70C-3F6C-04C0-9309-76603D2E31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49965C-4B92-C423-0CEB-2A1518A5F9D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938399-5308-E7B2-F074-2F682A4D807F}"/>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5" name="Footer Placeholder 4">
            <a:extLst>
              <a:ext uri="{FF2B5EF4-FFF2-40B4-BE49-F238E27FC236}">
                <a16:creationId xmlns:a16="http://schemas.microsoft.com/office/drawing/2014/main" id="{0F7C1323-7166-9A95-5617-1DF09F7E3D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D03EBC-834C-C399-8CC9-F9123914A117}"/>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276433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B2AEA-CB94-8F49-29C5-839EBD6B74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148B05-2F54-0A39-AF15-C038BE581F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21409B-0DE2-A30C-A259-AED8002E54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B114D1-A984-E64B-0830-7F29C94F30D0}"/>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6" name="Footer Placeholder 5">
            <a:extLst>
              <a:ext uri="{FF2B5EF4-FFF2-40B4-BE49-F238E27FC236}">
                <a16:creationId xmlns:a16="http://schemas.microsoft.com/office/drawing/2014/main" id="{C8BD03F7-048A-183E-F019-C7F774AE6D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3E43B5-B68E-7C5F-30B2-2E3213693263}"/>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692902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3ACA0-9E2B-DAFC-9341-B677B6CBF5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DAC296-1142-1360-6FFC-2A5A07FC29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5A12EC-5AE6-C6B3-210E-3AA6EA8795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B858EF-8F0E-2A02-ACB1-694A57D58B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B13B5A-444F-823E-B63C-5927D94EBA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1329EE-B074-0B83-5A7A-26A3D2A36D2B}"/>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8" name="Footer Placeholder 7">
            <a:extLst>
              <a:ext uri="{FF2B5EF4-FFF2-40B4-BE49-F238E27FC236}">
                <a16:creationId xmlns:a16="http://schemas.microsoft.com/office/drawing/2014/main" id="{9C4716A7-FBDC-004D-4867-58F2786F6E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365B7A-285B-B34F-9760-CDA0296AFFD8}"/>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2157179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DD227-5906-372A-36EB-297564D5BB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7A64E98-6404-6407-074F-9C26AAB9A80D}"/>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4" name="Footer Placeholder 3">
            <a:extLst>
              <a:ext uri="{FF2B5EF4-FFF2-40B4-BE49-F238E27FC236}">
                <a16:creationId xmlns:a16="http://schemas.microsoft.com/office/drawing/2014/main" id="{B47DA04D-306C-15F2-39C4-A4ABD05EE1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577A8E-F78A-822A-1AE6-46EBA31F14DC}"/>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1313997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83E263-6B9C-027F-44B7-E090244CB4D5}"/>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3" name="Footer Placeholder 2">
            <a:extLst>
              <a:ext uri="{FF2B5EF4-FFF2-40B4-BE49-F238E27FC236}">
                <a16:creationId xmlns:a16="http://schemas.microsoft.com/office/drawing/2014/main" id="{94D723F4-E2A5-D70F-D4C3-2F5EA2FCDF7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9340B3-F761-D088-848E-E01858AA3D3D}"/>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2371809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8B24F-35FC-D299-E171-F5E4CC891A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7DDD5-B960-1BE8-1961-2A0B5F6382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8D7C19-9853-0E44-B979-B103CDEFA5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7C4AF1-2CE2-4903-B019-6A69CE2CF0BC}"/>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6" name="Footer Placeholder 5">
            <a:extLst>
              <a:ext uri="{FF2B5EF4-FFF2-40B4-BE49-F238E27FC236}">
                <a16:creationId xmlns:a16="http://schemas.microsoft.com/office/drawing/2014/main" id="{2F16DC44-C16F-4941-7916-156AAAA744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4F4D6E-8988-D660-58EA-235EC4987DD5}"/>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4063305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431A4-AC88-59E9-AFD1-A8E8FE4B9E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F3C715-FE2D-4B96-3C32-AD9A5730B3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4FBFFD-BE17-D937-A389-B6B1AF707D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DEFB4-F0C5-5720-C4E9-EEC8290FE62F}"/>
              </a:ext>
            </a:extLst>
          </p:cNvPr>
          <p:cNvSpPr>
            <a:spLocks noGrp="1"/>
          </p:cNvSpPr>
          <p:nvPr>
            <p:ph type="dt" sz="half" idx="10"/>
          </p:nvPr>
        </p:nvSpPr>
        <p:spPr/>
        <p:txBody>
          <a:bodyPr/>
          <a:lstStyle/>
          <a:p>
            <a:fld id="{776B4F66-86A8-4B02-985C-A021A558DC4C}" type="datetimeFigureOut">
              <a:rPr lang="en-US" smtClean="0"/>
              <a:t>11/20/2025</a:t>
            </a:fld>
            <a:endParaRPr lang="en-US"/>
          </a:p>
        </p:txBody>
      </p:sp>
      <p:sp>
        <p:nvSpPr>
          <p:cNvPr id="6" name="Footer Placeholder 5">
            <a:extLst>
              <a:ext uri="{FF2B5EF4-FFF2-40B4-BE49-F238E27FC236}">
                <a16:creationId xmlns:a16="http://schemas.microsoft.com/office/drawing/2014/main" id="{40381833-CB9C-5E95-C3CC-3231216E81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E786FD-FB0F-5E7F-C368-AC503EC7EABB}"/>
              </a:ext>
            </a:extLst>
          </p:cNvPr>
          <p:cNvSpPr>
            <a:spLocks noGrp="1"/>
          </p:cNvSpPr>
          <p:nvPr>
            <p:ph type="sldNum" sz="quarter" idx="12"/>
          </p:nvPr>
        </p:nvSpPr>
        <p:spPr/>
        <p:txBody>
          <a:bodyPr/>
          <a:lstStyle/>
          <a:p>
            <a:fld id="{C02D37A4-4621-4DFE-89A4-8DCCEA4DEF7B}" type="slidenum">
              <a:rPr lang="en-US" smtClean="0"/>
              <a:t>‹#›</a:t>
            </a:fld>
            <a:endParaRPr lang="en-US"/>
          </a:p>
        </p:txBody>
      </p:sp>
    </p:spTree>
    <p:extLst>
      <p:ext uri="{BB962C8B-B14F-4D97-AF65-F5344CB8AC3E}">
        <p14:creationId xmlns:p14="http://schemas.microsoft.com/office/powerpoint/2010/main" val="2431603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B1342A-D1E1-4C7D-A91E-8654166D36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54781C-B05A-2E25-12B7-6D21D1C9DE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E9F03E-DB45-8BF2-E547-518532F05D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76B4F66-86A8-4B02-985C-A021A558DC4C}" type="datetimeFigureOut">
              <a:rPr lang="en-US" smtClean="0"/>
              <a:t>11/20/2025</a:t>
            </a:fld>
            <a:endParaRPr lang="en-US"/>
          </a:p>
        </p:txBody>
      </p:sp>
      <p:sp>
        <p:nvSpPr>
          <p:cNvPr id="5" name="Footer Placeholder 4">
            <a:extLst>
              <a:ext uri="{FF2B5EF4-FFF2-40B4-BE49-F238E27FC236}">
                <a16:creationId xmlns:a16="http://schemas.microsoft.com/office/drawing/2014/main" id="{5BD8ECF6-A907-5D3B-A991-8F2D103BAF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28AC830-03E4-D6B1-FCA2-12CD19816C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2D37A4-4621-4DFE-89A4-8DCCEA4DEF7B}" type="slidenum">
              <a:rPr lang="en-US" smtClean="0"/>
              <a:t>‹#›</a:t>
            </a:fld>
            <a:endParaRPr lang="en-US"/>
          </a:p>
        </p:txBody>
      </p:sp>
    </p:spTree>
    <p:extLst>
      <p:ext uri="{BB962C8B-B14F-4D97-AF65-F5344CB8AC3E}">
        <p14:creationId xmlns:p14="http://schemas.microsoft.com/office/powerpoint/2010/main" val="2199299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descr="City of Sparks logo">
            <a:extLst>
              <a:ext uri="{FF2B5EF4-FFF2-40B4-BE49-F238E27FC236}">
                <a16:creationId xmlns:a16="http://schemas.microsoft.com/office/drawing/2014/main" id="{6B25257A-B4C5-6379-5A64-5A84F97631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8020" y="1852586"/>
            <a:ext cx="5735955" cy="2514260"/>
          </a:xfrm>
          <a:prstGeom prst="rect">
            <a:avLst/>
          </a:prstGeom>
        </p:spPr>
      </p:pic>
      <p:sp>
        <p:nvSpPr>
          <p:cNvPr id="2" name="Title">
            <a:extLst>
              <a:ext uri="{FF2B5EF4-FFF2-40B4-BE49-F238E27FC236}">
                <a16:creationId xmlns:a16="http://schemas.microsoft.com/office/drawing/2014/main" id="{90F10AE7-B52F-D6B6-F87F-0FF3538824BA}"/>
              </a:ext>
            </a:extLst>
          </p:cNvPr>
          <p:cNvSpPr>
            <a:spLocks noGrp="1"/>
          </p:cNvSpPr>
          <p:nvPr>
            <p:ph type="ctrTitle"/>
          </p:nvPr>
        </p:nvSpPr>
        <p:spPr>
          <a:xfrm>
            <a:off x="2898946" y="4797598"/>
            <a:ext cx="6876424" cy="1078820"/>
          </a:xfrm>
        </p:spPr>
        <p:txBody>
          <a:bodyPr>
            <a:normAutofit/>
          </a:bodyPr>
          <a:lstStyle/>
          <a:p>
            <a:r>
              <a:rPr lang="en-US" sz="6600" dirty="0">
                <a:solidFill>
                  <a:schemeClr val="accent2"/>
                </a:solidFill>
                <a:latin typeface="Aptos Light" panose="020B0004020202020204" pitchFamily="34" charset="0"/>
              </a:rPr>
              <a:t>Housing Programs</a:t>
            </a:r>
            <a:endParaRPr lang="en-US" sz="6600" dirty="0"/>
          </a:p>
        </p:txBody>
      </p:sp>
    </p:spTree>
    <p:extLst>
      <p:ext uri="{BB962C8B-B14F-4D97-AF65-F5344CB8AC3E}">
        <p14:creationId xmlns:p14="http://schemas.microsoft.com/office/powerpoint/2010/main" val="2570338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07573-5DC7-3E7F-EEBA-E7101E322D6F}"/>
            </a:ext>
          </a:extLst>
        </p:cNvPr>
        <p:cNvGrpSpPr/>
        <p:nvPr/>
      </p:nvGrpSpPr>
      <p:grpSpPr>
        <a:xfrm>
          <a:off x="0" y="0"/>
          <a:ext cx="0" cy="0"/>
          <a:chOff x="0" y="0"/>
          <a:chExt cx="0" cy="0"/>
        </a:xfrm>
      </p:grpSpPr>
      <p:graphicFrame>
        <p:nvGraphicFramePr>
          <p:cNvPr id="8" name="Content" descr="Two affordable housing properties. 2026 I Street: 12 studio and one-bedroom units for households at 0–50% Area Median Income, with a 50-year affordability period. 306 10th Street: 40 one-bedroom units at 60% AMI with a veteran’s preference, also with a 50-year affordability period.">
            <a:extLst>
              <a:ext uri="{FF2B5EF4-FFF2-40B4-BE49-F238E27FC236}">
                <a16:creationId xmlns:a16="http://schemas.microsoft.com/office/drawing/2014/main" id="{6FBE373E-C7A1-8642-7DB6-882CE7C85EDE}"/>
              </a:ext>
            </a:extLst>
          </p:cNvPr>
          <p:cNvGraphicFramePr>
            <a:graphicFrameLocks noGrp="1"/>
          </p:cNvGraphicFramePr>
          <p:nvPr>
            <p:ph idx="1"/>
            <p:extLst>
              <p:ext uri="{D42A27DB-BD31-4B8C-83A1-F6EECF244321}">
                <p14:modId xmlns:p14="http://schemas.microsoft.com/office/powerpoint/2010/main" val="541309854"/>
              </p:ext>
            </p:extLst>
          </p:nvPr>
        </p:nvGraphicFramePr>
        <p:xfrm>
          <a:off x="838199" y="1825625"/>
          <a:ext cx="10737915"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descr="City of Sparks logo">
            <a:extLst>
              <a:ext uri="{FF2B5EF4-FFF2-40B4-BE49-F238E27FC236}">
                <a16:creationId xmlns:a16="http://schemas.microsoft.com/office/drawing/2014/main" id="{4565BBDA-4050-3D9F-4106-BC7E57ACDA1B}"/>
              </a:ext>
            </a:extLst>
          </p:cNvPr>
          <p:cNvPicPr/>
          <p:nvPr/>
        </p:nvPicPr>
        <p:blipFill>
          <a:blip r:embed="rId8" cstate="print"/>
          <a:stretch>
            <a:fillRect/>
          </a:stretch>
        </p:blipFill>
        <p:spPr>
          <a:xfrm>
            <a:off x="9403080" y="579120"/>
            <a:ext cx="1950719" cy="896607"/>
          </a:xfrm>
          <a:prstGeom prst="rect">
            <a:avLst/>
          </a:prstGeom>
        </p:spPr>
      </p:pic>
      <p:sp>
        <p:nvSpPr>
          <p:cNvPr id="5" name="Title">
            <a:extLst>
              <a:ext uri="{FF2B5EF4-FFF2-40B4-BE49-F238E27FC236}">
                <a16:creationId xmlns:a16="http://schemas.microsoft.com/office/drawing/2014/main" id="{30D78188-3C33-B4E9-C6F2-B67113BCE876}"/>
              </a:ext>
            </a:extLst>
          </p:cNvPr>
          <p:cNvSpPr>
            <a:spLocks noGrp="1"/>
          </p:cNvSpPr>
          <p:nvPr>
            <p:ph type="title"/>
          </p:nvPr>
        </p:nvSpPr>
        <p:spPr>
          <a:xfrm>
            <a:off x="838200" y="579119"/>
            <a:ext cx="8315227" cy="1111569"/>
          </a:xfrm>
        </p:spPr>
        <p:txBody>
          <a:bodyPr>
            <a:normAutofit/>
          </a:bodyPr>
          <a:lstStyle/>
          <a:p>
            <a:r>
              <a:rPr lang="en-US" dirty="0"/>
              <a:t>Home Means Nevada Initiative</a:t>
            </a:r>
          </a:p>
        </p:txBody>
      </p:sp>
    </p:spTree>
    <p:extLst>
      <p:ext uri="{BB962C8B-B14F-4D97-AF65-F5344CB8AC3E}">
        <p14:creationId xmlns:p14="http://schemas.microsoft.com/office/powerpoint/2010/main" val="196887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85C3F-F77E-C41C-08B1-28EE118B6E8E}"/>
            </a:ext>
          </a:extLst>
        </p:cNvPr>
        <p:cNvGrpSpPr/>
        <p:nvPr/>
      </p:nvGrpSpPr>
      <p:grpSpPr>
        <a:xfrm>
          <a:off x="0" y="0"/>
          <a:ext cx="0" cy="0"/>
          <a:chOff x="0" y="0"/>
          <a:chExt cx="0" cy="0"/>
        </a:xfrm>
      </p:grpSpPr>
      <p:graphicFrame>
        <p:nvGraphicFramePr>
          <p:cNvPr id="8" name="Content" descr="Summary of applications and households assisted. Total applications: 688 for eviction prevention, 22 for short-term senior assistance, totaling 710. Households assisted: 581 for eviction prevention, 19 for short-term senior assistance, totaling 600.">
            <a:extLst>
              <a:ext uri="{FF2B5EF4-FFF2-40B4-BE49-F238E27FC236}">
                <a16:creationId xmlns:a16="http://schemas.microsoft.com/office/drawing/2014/main" id="{BAFE6885-E01D-04B3-AEAD-10F0B21A96D3}"/>
              </a:ext>
            </a:extLst>
          </p:cNvPr>
          <p:cNvGraphicFramePr>
            <a:graphicFrameLocks noGrp="1"/>
          </p:cNvGraphicFramePr>
          <p:nvPr>
            <p:ph idx="1"/>
            <p:extLst>
              <p:ext uri="{D42A27DB-BD31-4B8C-83A1-F6EECF244321}">
                <p14:modId xmlns:p14="http://schemas.microsoft.com/office/powerpoint/2010/main" val="2629782838"/>
              </p:ext>
            </p:extLst>
          </p:nvPr>
        </p:nvGraphicFramePr>
        <p:xfrm>
          <a:off x="838199" y="1475726"/>
          <a:ext cx="10628899" cy="48031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descr="City of Sparks logo">
            <a:extLst>
              <a:ext uri="{FF2B5EF4-FFF2-40B4-BE49-F238E27FC236}">
                <a16:creationId xmlns:a16="http://schemas.microsoft.com/office/drawing/2014/main" id="{7AC9E569-0545-857C-9F63-581AA8244D99}"/>
              </a:ext>
            </a:extLst>
          </p:cNvPr>
          <p:cNvPicPr/>
          <p:nvPr/>
        </p:nvPicPr>
        <p:blipFill>
          <a:blip r:embed="rId8" cstate="print"/>
          <a:stretch>
            <a:fillRect/>
          </a:stretch>
        </p:blipFill>
        <p:spPr>
          <a:xfrm>
            <a:off x="9516379" y="238296"/>
            <a:ext cx="1950719" cy="896607"/>
          </a:xfrm>
          <a:prstGeom prst="rect">
            <a:avLst/>
          </a:prstGeom>
        </p:spPr>
      </p:pic>
      <p:sp>
        <p:nvSpPr>
          <p:cNvPr id="5" name="Title">
            <a:extLst>
              <a:ext uri="{FF2B5EF4-FFF2-40B4-BE49-F238E27FC236}">
                <a16:creationId xmlns:a16="http://schemas.microsoft.com/office/drawing/2014/main" id="{73BE890C-271F-C559-CC4E-3678860BBC06}"/>
              </a:ext>
            </a:extLst>
          </p:cNvPr>
          <p:cNvSpPr>
            <a:spLocks noGrp="1"/>
          </p:cNvSpPr>
          <p:nvPr>
            <p:ph type="title"/>
          </p:nvPr>
        </p:nvSpPr>
        <p:spPr>
          <a:xfrm>
            <a:off x="838200" y="579119"/>
            <a:ext cx="8315227" cy="1111569"/>
          </a:xfrm>
        </p:spPr>
        <p:txBody>
          <a:bodyPr>
            <a:normAutofit fontScale="90000"/>
          </a:bodyPr>
          <a:lstStyle/>
          <a:p>
            <a:pPr algn="ctr"/>
            <a:r>
              <a:rPr lang="en-US" dirty="0"/>
              <a:t>		Emergency Rental Assistance </a:t>
            </a:r>
          </a:p>
        </p:txBody>
      </p:sp>
    </p:spTree>
    <p:extLst>
      <p:ext uri="{BB962C8B-B14F-4D97-AF65-F5344CB8AC3E}">
        <p14:creationId xmlns:p14="http://schemas.microsoft.com/office/powerpoint/2010/main" val="244531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6AAE0-E3B6-D3C9-BA95-AD371BE1546A}"/>
            </a:ext>
          </a:extLst>
        </p:cNvPr>
        <p:cNvGrpSpPr/>
        <p:nvPr/>
      </p:nvGrpSpPr>
      <p:grpSpPr>
        <a:xfrm>
          <a:off x="0" y="0"/>
          <a:ext cx="0" cy="0"/>
          <a:chOff x="0" y="0"/>
          <a:chExt cx="0" cy="0"/>
        </a:xfrm>
      </p:grpSpPr>
      <p:graphicFrame>
        <p:nvGraphicFramePr>
          <p:cNvPr id="10" name="Content" descr="This graphic describes how Community Development Block Grant funds are used by three organizations. Eddy House: 36 case management staff under the TLC program. Silver State Fair Housing: provides fair housing advocacy and training. Homeowner Rehabilitation Programs: offers a deferred loan and an emergency repair grant.">
            <a:extLst>
              <a:ext uri="{FF2B5EF4-FFF2-40B4-BE49-F238E27FC236}">
                <a16:creationId xmlns:a16="http://schemas.microsoft.com/office/drawing/2014/main" id="{AFCA6AFF-DAB6-81C4-2E64-4D64FBA62F4D}"/>
              </a:ext>
            </a:extLst>
          </p:cNvPr>
          <p:cNvGraphicFramePr>
            <a:graphicFrameLocks noGrp="1"/>
          </p:cNvGraphicFramePr>
          <p:nvPr>
            <p:ph idx="1"/>
            <p:extLst>
              <p:ext uri="{D42A27DB-BD31-4B8C-83A1-F6EECF244321}">
                <p14:modId xmlns:p14="http://schemas.microsoft.com/office/powerpoint/2010/main" val="2326389353"/>
              </p:ext>
            </p:extLst>
          </p:nvPr>
        </p:nvGraphicFramePr>
        <p:xfrm>
          <a:off x="838199" y="1970202"/>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descr="City of Sparks logo">
            <a:extLst>
              <a:ext uri="{FF2B5EF4-FFF2-40B4-BE49-F238E27FC236}">
                <a16:creationId xmlns:a16="http://schemas.microsoft.com/office/drawing/2014/main" id="{B30F87F1-9E92-59AF-BCBB-EF5C9B512E98}"/>
              </a:ext>
            </a:extLst>
          </p:cNvPr>
          <p:cNvPicPr/>
          <p:nvPr/>
        </p:nvPicPr>
        <p:blipFill>
          <a:blip r:embed="rId8" cstate="print"/>
          <a:stretch>
            <a:fillRect/>
          </a:stretch>
        </p:blipFill>
        <p:spPr>
          <a:xfrm>
            <a:off x="9403080" y="579120"/>
            <a:ext cx="1950719" cy="896607"/>
          </a:xfrm>
          <a:prstGeom prst="rect">
            <a:avLst/>
          </a:prstGeom>
        </p:spPr>
      </p:pic>
      <p:sp>
        <p:nvSpPr>
          <p:cNvPr id="5" name="Title">
            <a:extLst>
              <a:ext uri="{FF2B5EF4-FFF2-40B4-BE49-F238E27FC236}">
                <a16:creationId xmlns:a16="http://schemas.microsoft.com/office/drawing/2014/main" id="{BE3D4CAD-AC60-49F1-74E7-168D5C11E324}"/>
              </a:ext>
            </a:extLst>
          </p:cNvPr>
          <p:cNvSpPr>
            <a:spLocks noGrp="1"/>
          </p:cNvSpPr>
          <p:nvPr>
            <p:ph type="title"/>
          </p:nvPr>
        </p:nvSpPr>
        <p:spPr>
          <a:xfrm>
            <a:off x="509047" y="579120"/>
            <a:ext cx="9087440" cy="1391082"/>
          </a:xfrm>
        </p:spPr>
        <p:txBody>
          <a:bodyPr>
            <a:normAutofit/>
          </a:bodyPr>
          <a:lstStyle/>
          <a:p>
            <a:r>
              <a:rPr lang="en-US" spc="5" dirty="0"/>
              <a:t>Community Development Block Grant</a:t>
            </a:r>
            <a:endParaRPr lang="en-US" dirty="0"/>
          </a:p>
        </p:txBody>
      </p:sp>
    </p:spTree>
    <p:extLst>
      <p:ext uri="{BB962C8B-B14F-4D97-AF65-F5344CB8AC3E}">
        <p14:creationId xmlns:p14="http://schemas.microsoft.com/office/powerpoint/2010/main" val="1804278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107B2-74F3-C2AB-4E51-C7761CC48D4C}"/>
            </a:ext>
          </a:extLst>
        </p:cNvPr>
        <p:cNvGrpSpPr/>
        <p:nvPr/>
      </p:nvGrpSpPr>
      <p:grpSpPr>
        <a:xfrm>
          <a:off x="0" y="0"/>
          <a:ext cx="0" cy="0"/>
          <a:chOff x="0" y="0"/>
          <a:chExt cx="0" cy="0"/>
        </a:xfrm>
      </p:grpSpPr>
      <p:cxnSp>
        <p:nvCxnSpPr>
          <p:cNvPr id="10" name="Decorative">
            <a:extLst>
              <a:ext uri="{FF2B5EF4-FFF2-40B4-BE49-F238E27FC236}">
                <a16:creationId xmlns:a16="http://schemas.microsoft.com/office/drawing/2014/main" id="{F4FAD18F-7D4F-8A26-6731-1CE814C7ED3F}"/>
              </a:ext>
              <a:ext uri="{C183D7F6-B498-43B3-948B-1728B52AA6E4}">
                <adec:decorative xmlns:adec="http://schemas.microsoft.com/office/drawing/2017/decorative" val="1"/>
              </a:ext>
            </a:extLst>
          </p:cNvPr>
          <p:cNvCxnSpPr/>
          <p:nvPr/>
        </p:nvCxnSpPr>
        <p:spPr>
          <a:xfrm>
            <a:off x="510639" y="1713234"/>
            <a:ext cx="10843160" cy="0"/>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7" name="Content" descr="This diagram illustrates the distribution of the annual Private Activity Bond Cap allocation of $7,455,361.51. The allocation branches into two entities: the Nevada Housing Division and the Nevada Rural Housing Authority. The Nevada Housing Division further supports two areas: Homeownership Programs and Development of Affordable Rental Housing. The Nevada Rural Housing Authority supports Homeownership Programs.">
            <a:extLst>
              <a:ext uri="{FF2B5EF4-FFF2-40B4-BE49-F238E27FC236}">
                <a16:creationId xmlns:a16="http://schemas.microsoft.com/office/drawing/2014/main" id="{DD706DF9-9905-824C-7475-99A406138F58}"/>
              </a:ext>
            </a:extLst>
          </p:cNvPr>
          <p:cNvGraphicFramePr>
            <a:graphicFrameLocks noGrp="1"/>
          </p:cNvGraphicFramePr>
          <p:nvPr>
            <p:ph idx="1"/>
            <p:extLst>
              <p:ext uri="{D42A27DB-BD31-4B8C-83A1-F6EECF244321}">
                <p14:modId xmlns:p14="http://schemas.microsoft.com/office/powerpoint/2010/main" val="2147447961"/>
              </p:ext>
            </p:extLst>
          </p:nvPr>
        </p:nvGraphicFramePr>
        <p:xfrm>
          <a:off x="758857" y="1927543"/>
          <a:ext cx="10515601" cy="4351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descr="City of Sparks logo">
            <a:extLst>
              <a:ext uri="{FF2B5EF4-FFF2-40B4-BE49-F238E27FC236}">
                <a16:creationId xmlns:a16="http://schemas.microsoft.com/office/drawing/2014/main" id="{E17A573F-B75A-A6D6-0A2A-E3031FEDA227}"/>
              </a:ext>
            </a:extLst>
          </p:cNvPr>
          <p:cNvPicPr/>
          <p:nvPr/>
        </p:nvPicPr>
        <p:blipFill>
          <a:blip r:embed="rId8" cstate="print"/>
          <a:stretch>
            <a:fillRect/>
          </a:stretch>
        </p:blipFill>
        <p:spPr>
          <a:xfrm>
            <a:off x="9403080" y="579120"/>
            <a:ext cx="1950719" cy="896607"/>
          </a:xfrm>
          <a:prstGeom prst="rect">
            <a:avLst/>
          </a:prstGeom>
        </p:spPr>
      </p:pic>
      <p:sp>
        <p:nvSpPr>
          <p:cNvPr id="5" name="Title">
            <a:extLst>
              <a:ext uri="{FF2B5EF4-FFF2-40B4-BE49-F238E27FC236}">
                <a16:creationId xmlns:a16="http://schemas.microsoft.com/office/drawing/2014/main" id="{63146BC2-B486-03DF-E54D-10E448144756}"/>
              </a:ext>
            </a:extLst>
          </p:cNvPr>
          <p:cNvSpPr>
            <a:spLocks noGrp="1"/>
          </p:cNvSpPr>
          <p:nvPr>
            <p:ph type="title"/>
          </p:nvPr>
        </p:nvSpPr>
        <p:spPr>
          <a:xfrm>
            <a:off x="622169" y="365125"/>
            <a:ext cx="8898903" cy="1232563"/>
          </a:xfrm>
        </p:spPr>
        <p:txBody>
          <a:bodyPr>
            <a:normAutofit/>
          </a:bodyPr>
          <a:lstStyle/>
          <a:p>
            <a:r>
              <a:rPr lang="en-US" spc="5" dirty="0"/>
              <a:t>Private Activity Bond Cap </a:t>
            </a:r>
            <a:endParaRPr lang="en-US" dirty="0"/>
          </a:p>
        </p:txBody>
      </p:sp>
    </p:spTree>
    <p:extLst>
      <p:ext uri="{BB962C8B-B14F-4D97-AF65-F5344CB8AC3E}">
        <p14:creationId xmlns:p14="http://schemas.microsoft.com/office/powerpoint/2010/main" val="1443694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6D012-E6FE-0B63-668E-535AB213CB92}"/>
            </a:ext>
          </a:extLst>
        </p:cNvPr>
        <p:cNvGrpSpPr/>
        <p:nvPr/>
      </p:nvGrpSpPr>
      <p:grpSpPr>
        <a:xfrm>
          <a:off x="0" y="0"/>
          <a:ext cx="0" cy="0"/>
          <a:chOff x="0" y="0"/>
          <a:chExt cx="0" cy="0"/>
        </a:xfrm>
      </p:grpSpPr>
      <p:graphicFrame>
        <p:nvGraphicFramePr>
          <p:cNvPr id="9" name="Content" descr="This slide outlines upcoming initiatives. Housing Affordability Audit: includes a financial feasibility analysis and recommendations for both direct action and advocacy. Nevada Attainable Housing Account: identifies potential funding to support affordable housing development in the City of Sparks.">
            <a:extLst>
              <a:ext uri="{FF2B5EF4-FFF2-40B4-BE49-F238E27FC236}">
                <a16:creationId xmlns:a16="http://schemas.microsoft.com/office/drawing/2014/main" id="{66058C8E-5AF9-FCAB-6F97-752EDF6AE65D}"/>
              </a:ext>
            </a:extLst>
          </p:cNvPr>
          <p:cNvGraphicFramePr>
            <a:graphicFrameLocks noGrp="1"/>
          </p:cNvGraphicFramePr>
          <p:nvPr>
            <p:ph idx="1"/>
            <p:extLst>
              <p:ext uri="{D42A27DB-BD31-4B8C-83A1-F6EECF244321}">
                <p14:modId xmlns:p14="http://schemas.microsoft.com/office/powerpoint/2010/main" val="2834553623"/>
              </p:ext>
            </p:extLst>
          </p:nvPr>
        </p:nvGraphicFramePr>
        <p:xfrm>
          <a:off x="838199" y="1927542"/>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descr="City of Sparks logo">
            <a:extLst>
              <a:ext uri="{FF2B5EF4-FFF2-40B4-BE49-F238E27FC236}">
                <a16:creationId xmlns:a16="http://schemas.microsoft.com/office/drawing/2014/main" id="{54B2232C-E51B-C7AC-AFED-30C40CC57660}"/>
              </a:ext>
            </a:extLst>
          </p:cNvPr>
          <p:cNvPicPr/>
          <p:nvPr/>
        </p:nvPicPr>
        <p:blipFill>
          <a:blip r:embed="rId8" cstate="print"/>
          <a:stretch>
            <a:fillRect/>
          </a:stretch>
        </p:blipFill>
        <p:spPr>
          <a:xfrm>
            <a:off x="9403080" y="579120"/>
            <a:ext cx="1950719" cy="896607"/>
          </a:xfrm>
          <a:prstGeom prst="rect">
            <a:avLst/>
          </a:prstGeom>
        </p:spPr>
      </p:pic>
      <p:sp>
        <p:nvSpPr>
          <p:cNvPr id="5" name="Title">
            <a:extLst>
              <a:ext uri="{FF2B5EF4-FFF2-40B4-BE49-F238E27FC236}">
                <a16:creationId xmlns:a16="http://schemas.microsoft.com/office/drawing/2014/main" id="{D1A87FBD-600D-0EE4-1335-959A946F2DE0}"/>
              </a:ext>
            </a:extLst>
          </p:cNvPr>
          <p:cNvSpPr>
            <a:spLocks noGrp="1"/>
          </p:cNvSpPr>
          <p:nvPr>
            <p:ph type="title"/>
          </p:nvPr>
        </p:nvSpPr>
        <p:spPr>
          <a:xfrm>
            <a:off x="622169" y="365125"/>
            <a:ext cx="8898903" cy="1567370"/>
          </a:xfrm>
        </p:spPr>
        <p:txBody>
          <a:bodyPr>
            <a:normAutofit/>
          </a:bodyPr>
          <a:lstStyle/>
          <a:p>
            <a:r>
              <a:rPr lang="en-US" dirty="0"/>
              <a:t>What’s Next: </a:t>
            </a:r>
          </a:p>
        </p:txBody>
      </p:sp>
    </p:spTree>
    <p:extLst>
      <p:ext uri="{BB962C8B-B14F-4D97-AF65-F5344CB8AC3E}">
        <p14:creationId xmlns:p14="http://schemas.microsoft.com/office/powerpoint/2010/main" val="1727180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C3F60-F036-C9F9-90D2-5F23260F95C7}"/>
            </a:ext>
          </a:extLst>
        </p:cNvPr>
        <p:cNvGrpSpPr/>
        <p:nvPr/>
      </p:nvGrpSpPr>
      <p:grpSpPr>
        <a:xfrm>
          <a:off x="0" y="0"/>
          <a:ext cx="0" cy="0"/>
          <a:chOff x="0" y="0"/>
          <a:chExt cx="0" cy="0"/>
        </a:xfrm>
      </p:grpSpPr>
      <p:sp>
        <p:nvSpPr>
          <p:cNvPr id="6" name="Content">
            <a:extLst>
              <a:ext uri="{FF2B5EF4-FFF2-40B4-BE49-F238E27FC236}">
                <a16:creationId xmlns:a16="http://schemas.microsoft.com/office/drawing/2014/main" id="{4C4432C8-F40F-5CFF-754A-5AD4C22A8E1E}"/>
              </a:ext>
            </a:extLst>
          </p:cNvPr>
          <p:cNvSpPr>
            <a:spLocks noGrp="1"/>
          </p:cNvSpPr>
          <p:nvPr>
            <p:ph idx="1"/>
          </p:nvPr>
        </p:nvSpPr>
        <p:spPr>
          <a:xfrm>
            <a:off x="838200" y="1904683"/>
            <a:ext cx="10515600" cy="4272280"/>
          </a:xfrm>
        </p:spPr>
        <p:txBody>
          <a:bodyPr/>
          <a:lstStyle/>
          <a:p>
            <a:pPr algn="ctr"/>
            <a:endParaRPr lang="en-US" sz="6000" dirty="0"/>
          </a:p>
          <a:p>
            <a:pPr marL="0" indent="0" algn="ctr">
              <a:buNone/>
            </a:pPr>
            <a:r>
              <a:rPr lang="en-US" sz="3200" dirty="0"/>
              <a:t>Amy Jones, Housing Specialist</a:t>
            </a:r>
          </a:p>
          <a:p>
            <a:pPr marL="0" indent="0" algn="ctr">
              <a:buNone/>
            </a:pPr>
            <a:r>
              <a:rPr lang="en-US" sz="3200" dirty="0"/>
              <a:t>775-353-2386</a:t>
            </a:r>
          </a:p>
          <a:p>
            <a:pPr marL="0" indent="0" algn="ctr">
              <a:buNone/>
            </a:pPr>
            <a:r>
              <a:rPr lang="en-US" sz="3200" dirty="0"/>
              <a:t>ajones@cityofsparks.us</a:t>
            </a:r>
          </a:p>
          <a:p>
            <a:pPr marL="0" indent="0">
              <a:buNone/>
            </a:pPr>
            <a:endParaRPr lang="en-US" dirty="0"/>
          </a:p>
        </p:txBody>
      </p:sp>
      <p:pic>
        <p:nvPicPr>
          <p:cNvPr id="4" name="Picture" descr="City of Sparks logo">
            <a:extLst>
              <a:ext uri="{FF2B5EF4-FFF2-40B4-BE49-F238E27FC236}">
                <a16:creationId xmlns:a16="http://schemas.microsoft.com/office/drawing/2014/main" id="{A8907976-7DAA-5A55-72B7-A3ADB1AB1D71}"/>
              </a:ext>
            </a:extLst>
          </p:cNvPr>
          <p:cNvPicPr/>
          <p:nvPr/>
        </p:nvPicPr>
        <p:blipFill>
          <a:blip r:embed="rId3" cstate="print"/>
          <a:stretch>
            <a:fillRect/>
          </a:stretch>
        </p:blipFill>
        <p:spPr>
          <a:xfrm>
            <a:off x="9403080" y="579120"/>
            <a:ext cx="1950719" cy="896607"/>
          </a:xfrm>
          <a:prstGeom prst="rect">
            <a:avLst/>
          </a:prstGeom>
        </p:spPr>
      </p:pic>
      <p:sp>
        <p:nvSpPr>
          <p:cNvPr id="5" name="Title">
            <a:extLst>
              <a:ext uri="{FF2B5EF4-FFF2-40B4-BE49-F238E27FC236}">
                <a16:creationId xmlns:a16="http://schemas.microsoft.com/office/drawing/2014/main" id="{27B0E151-8457-3216-A9F9-43ECC6E6DB7F}"/>
              </a:ext>
            </a:extLst>
          </p:cNvPr>
          <p:cNvSpPr>
            <a:spLocks noGrp="1"/>
          </p:cNvSpPr>
          <p:nvPr>
            <p:ph type="title"/>
          </p:nvPr>
        </p:nvSpPr>
        <p:spPr>
          <a:xfrm>
            <a:off x="4009406" y="579120"/>
            <a:ext cx="4173187" cy="896607"/>
          </a:xfrm>
        </p:spPr>
        <p:txBody>
          <a:bodyPr>
            <a:noAutofit/>
          </a:bodyPr>
          <a:lstStyle/>
          <a:p>
            <a:pPr algn="ctr"/>
            <a:br>
              <a:rPr lang="en-US" sz="4800" dirty="0">
                <a:solidFill>
                  <a:srgbClr val="92D050"/>
                </a:solidFill>
                <a:latin typeface="Verdana" panose="020B0604030504040204" pitchFamily="34" charset="0"/>
                <a:ea typeface="Verdana" panose="020B0604030504040204" pitchFamily="34" charset="0"/>
              </a:rPr>
            </a:br>
            <a:r>
              <a:rPr lang="en-US" sz="4800" dirty="0">
                <a:solidFill>
                  <a:srgbClr val="92D050"/>
                </a:solidFill>
                <a:latin typeface="Verdana" panose="020B0604030504040204" pitchFamily="34" charset="0"/>
                <a:ea typeface="Verdana" panose="020B0604030504040204" pitchFamily="34" charset="0"/>
              </a:rPr>
              <a:t>Questions</a:t>
            </a:r>
            <a:br>
              <a:rPr lang="en-US" sz="4800" dirty="0">
                <a:solidFill>
                  <a:srgbClr val="92D050"/>
                </a:solidFill>
                <a:latin typeface="Verdana" panose="020B0604030504040204" pitchFamily="34" charset="0"/>
                <a:ea typeface="Verdana" panose="020B0604030504040204" pitchFamily="34" charset="0"/>
              </a:rPr>
            </a:br>
            <a:endParaRPr lang="en-US" sz="4800" dirty="0"/>
          </a:p>
        </p:txBody>
      </p:sp>
    </p:spTree>
    <p:extLst>
      <p:ext uri="{BB962C8B-B14F-4D97-AF65-F5344CB8AC3E}">
        <p14:creationId xmlns:p14="http://schemas.microsoft.com/office/powerpoint/2010/main" val="3213689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9ac805d7-b58a-482b-8a4e-e7effbd5188b}" enabled="1" method="Privileged" siteId="{a2a21b60-5625-43fe-a55a-52f5e111d71c}" removed="0"/>
</clbl:labelList>
</file>

<file path=docProps/app.xml><?xml version="1.0" encoding="utf-8"?>
<Properties xmlns="http://schemas.openxmlformats.org/officeDocument/2006/extended-properties" xmlns:vt="http://schemas.openxmlformats.org/officeDocument/2006/docPropsVTypes">
  <TotalTime>2118</TotalTime>
  <Words>1335</Words>
  <Application>Microsoft Office PowerPoint</Application>
  <PresentationFormat>Widescreen</PresentationFormat>
  <Paragraphs>113</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Aptos Light</vt:lpstr>
      <vt:lpstr>Arial</vt:lpstr>
      <vt:lpstr>Verdana</vt:lpstr>
      <vt:lpstr>Office Theme</vt:lpstr>
      <vt:lpstr>Housing Programs</vt:lpstr>
      <vt:lpstr>Home Means Nevada Initiative</vt:lpstr>
      <vt:lpstr>  Emergency Rental Assistance </vt:lpstr>
      <vt:lpstr>Community Development Block Grant</vt:lpstr>
      <vt:lpstr>Private Activity Bond Cap </vt:lpstr>
      <vt:lpstr>What’s Next: </vt:lpstr>
      <vt:lpstr>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Jones, Amy</dc:creator>
  <cp:lastModifiedBy>DeSoto-Silva, Kendra</cp:lastModifiedBy>
  <cp:revision>62</cp:revision>
  <dcterms:created xsi:type="dcterms:W3CDTF">2025-10-02T14:56:20Z</dcterms:created>
  <dcterms:modified xsi:type="dcterms:W3CDTF">2025-11-20T20:16:23Z</dcterms:modified>
</cp:coreProperties>
</file>