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56" r:id="rId5"/>
    <p:sldId id="557" r:id="rId6"/>
    <p:sldId id="551" r:id="rId7"/>
    <p:sldId id="543" r:id="rId8"/>
    <p:sldId id="537" r:id="rId9"/>
    <p:sldId id="558" r:id="rId10"/>
    <p:sldId id="55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ouye, Daniel" initials="ID" lastIdx="1" clrIdx="0">
    <p:extLst>
      <p:ext uri="{19B8F6BF-5375-455C-9EA6-DF929625EA0E}">
        <p15:presenceInfo xmlns:p15="http://schemas.microsoft.com/office/powerpoint/2012/main" userId="S::DINOUYE@washoecounty.us::c2e5c639-7381-44fe-8bed-dcc0b61cb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4DBEF"/>
    <a:srgbClr val="FF6600"/>
    <a:srgbClr val="003399"/>
    <a:srgbClr val="000000"/>
    <a:srgbClr val="FFFFCC"/>
    <a:srgbClr val="FFFF66"/>
    <a:srgbClr val="8064A2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6767" autoAdjust="0"/>
  </p:normalViewPr>
  <p:slideViewPr>
    <p:cSldViewPr>
      <p:cViewPr varScale="1">
        <p:scale>
          <a:sx n="84" d="100"/>
          <a:sy n="84" d="100"/>
        </p:scale>
        <p:origin x="23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072" y="-10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026A2CB2-6913-4C9A-A63D-FB6372CE1C67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1735F2E1-5AB6-4461-A1CE-CF569885D9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6CE6A207-E68D-40D2-9D31-B756136E3586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69C6EF60-E095-4D08-9E0E-51C58E7ACF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6EF60-E095-4D08-9E0E-51C58E7ACF7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EF60-E095-4D08-9E0E-51C58E7ACF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1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EF60-E095-4D08-9E0E-51C58E7ACF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8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EF60-E095-4D08-9E0E-51C58E7ACF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6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EF60-E095-4D08-9E0E-51C58E7ACF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96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EF60-E095-4D08-9E0E-51C58E7ACF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1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2C96-0BF4-4874-B4FF-69FFF4DDE48B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939D-FB96-4FCD-9EB0-F51A2B730443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0E39-40FB-4A4C-9AD8-65DA8F41E537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C553-6E0F-4066-9B67-E1931E64B3B6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67F1-F742-4176-8EB7-718FE6DDED90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5BE-2E68-4514-B224-E97C9C0DEE12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4F32-76F7-489D-8C44-6E775F3D7C9F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6B12-CAE4-4637-A61B-4B143209E04B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FBD-DD3D-4405-B95A-D17246DB8E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59E3-ACF2-4E7D-9C09-3EB40F757FDB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C8DE-BAD3-417D-AA33-46502C0DBF2C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76E8-4C52-4C50-B6B5-E7CD1765D84C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448CC-D4AE-4649-91CC-CDAAEDCB697D}" type="datetime1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8E706BC-F73D-4126-919B-7846BE51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766" r="-1000"/>
          <a:stretch/>
        </p:blipFill>
        <p:spPr bwMode="auto">
          <a:xfrm>
            <a:off x="0" y="-618932"/>
            <a:ext cx="9235440" cy="692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828800"/>
          </a:xfrm>
        </p:spPr>
        <p:txBody>
          <a:bodyPr>
            <a:normAutofit/>
          </a:bodyPr>
          <a:lstStyle/>
          <a:p>
            <a:r>
              <a:rPr lang="en-US" sz="4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2012-21 Washoe County, Nevada Air Quality Trends Report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1" y="4411920"/>
            <a:ext cx="9144000" cy="18894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5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Brendan Schnieder, Air Quality Specialist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Washoe County Health District, Air Quality Management Division 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June 23,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3894" y="6037421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Reno NWS</a:t>
            </a:r>
          </a:p>
        </p:txBody>
      </p:sp>
    </p:spTree>
    <p:extLst>
      <p:ext uri="{BB962C8B-B14F-4D97-AF65-F5344CB8AC3E}">
        <p14:creationId xmlns:p14="http://schemas.microsoft.com/office/powerpoint/2010/main" val="10505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78F5-4171-4E1B-B23E-2D7C4844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National Ambient Air Quality Standards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FCFD6F-6B43-EF72-FB08-90F2220D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2597C-71B6-71C2-5424-0C22221FF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The Clean Air Act requires the Environmental Protection Agency (EPA) to establish National Ambient Air Quality Standards (NAAQS) for pollutants considered harmful to public health and the environment.</a:t>
            </a:r>
          </a:p>
          <a:p>
            <a:r>
              <a:rPr lang="en-US" dirty="0"/>
              <a:t>Currently, there are six criteria air pollutants.</a:t>
            </a:r>
          </a:p>
          <a:p>
            <a:pPr lvl="1"/>
            <a:r>
              <a:rPr lang="en-US" dirty="0"/>
              <a:t> Five of those six are monitored every hour of every day in Washoe County.</a:t>
            </a:r>
          </a:p>
        </p:txBody>
      </p:sp>
    </p:spTree>
    <p:extLst>
      <p:ext uri="{BB962C8B-B14F-4D97-AF65-F5344CB8AC3E}">
        <p14:creationId xmlns:p14="http://schemas.microsoft.com/office/powerpoint/2010/main" val="25927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116F-AE0E-4602-BFDC-7CA6082E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D70B-DBEF-4FF4-B960-601C69476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7"/>
            <a:ext cx="4955725" cy="46481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Annual Trends Report is an ambient air monitoring project assessment report used to satisfy the requirements of the federally approved Quality Assurance Project Plan (QAPP).</a:t>
            </a:r>
          </a:p>
          <a:p>
            <a:r>
              <a:rPr lang="en-US" dirty="0"/>
              <a:t>It has been published by AQMD every year since 1989.</a:t>
            </a:r>
          </a:p>
          <a:p>
            <a:r>
              <a:rPr lang="en-US" dirty="0"/>
              <a:t>Details ambient air quality data and information for criteria air pollutants over the last year and trends in the data over the last 10 years.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FB36E-B68D-7EC4-503B-DE420E78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AAEC4-9B11-4EBA-9418-3916F8110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325" y="1243482"/>
            <a:ext cx="3731075" cy="48223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14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116F-AE0E-4602-BFDC-7CA6082E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D70B-DBEF-4FF4-B960-601C69476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4416821"/>
            <a:ext cx="8610600" cy="17065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Entered the year with a Green burn code streak dating back to January 3, 2018. Record-breaking 398 consecutive Green burn codes issued.</a:t>
            </a:r>
          </a:p>
          <a:p>
            <a:r>
              <a:rPr lang="en-US" dirty="0"/>
              <a:t>There were 35 days that exceeded at least one of the NAAQS for either ozone, PM10, and/or PM2.5.</a:t>
            </a:r>
          </a:p>
          <a:p>
            <a:r>
              <a:rPr lang="en-US" dirty="0"/>
              <a:t>There were 25 days that exceeded the 2015 8-hour ozone NAAQS. </a:t>
            </a:r>
          </a:p>
          <a:p>
            <a:pPr lvl="1"/>
            <a:r>
              <a:rPr lang="en-US" dirty="0"/>
              <a:t>Four out of the 25 were not influenced by wildfire smoke.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FBF72-7964-B694-6467-F628798F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217D0D-2703-5F81-22CE-FDD9539D4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921" y="1183282"/>
            <a:ext cx="5234155" cy="3117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37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17757D-6D43-4102-B6C1-5A918636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2012-2021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F3320-3A98-8617-AD9A-695694BA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FBD-DD3D-4405-B95A-D17246DB8EC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510CB-2CB3-C48D-2581-7D8267B53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17" y="1219200"/>
            <a:ext cx="5849166" cy="3467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32C4D6-D1EC-CA58-D1B1-662B18CF2470}"/>
              </a:ext>
            </a:extLst>
          </p:cNvPr>
          <p:cNvSpPr txBox="1">
            <a:spLocks/>
          </p:cNvSpPr>
          <p:nvPr/>
        </p:nvSpPr>
        <p:spPr>
          <a:xfrm>
            <a:off x="266700" y="4646039"/>
            <a:ext cx="8610600" cy="1706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last ten years has shown the improvements we have made in reducing emissions in the wintertime, but also shows the impact wildfire smoke has had.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4B41-B284-4CE6-B4EE-48630BA3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Ozone Design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6E087-4CCF-4FF8-8EEB-9DB373417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04115"/>
            <a:ext cx="8229600" cy="19442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are currently in violation of the 2015 8-hour Ozone, 2006 24-hour PM2.5, and PM10 NAAQS.</a:t>
            </a:r>
          </a:p>
          <a:p>
            <a:r>
              <a:rPr lang="en-US" dirty="0"/>
              <a:t>The NAAQS for ozone and PM are currently being reviewed and could be strengthened.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02D42-2CED-AD1C-3399-2D1BF378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FC15F-1834-DAA1-9B0A-5C72141A9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43" y="1417637"/>
            <a:ext cx="5830114" cy="288647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20909CD-75EA-AD73-B852-7FBCA6B89492}"/>
              </a:ext>
            </a:extLst>
          </p:cNvPr>
          <p:cNvGrpSpPr/>
          <p:nvPr/>
        </p:nvGrpSpPr>
        <p:grpSpPr>
          <a:xfrm>
            <a:off x="2819400" y="2895600"/>
            <a:ext cx="4572000" cy="338554"/>
            <a:chOff x="2819400" y="2895600"/>
            <a:chExt cx="4572000" cy="33855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E97D56-DC58-0208-3E62-87D19F8C742B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895600"/>
              <a:ext cx="45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33A590-84AD-D2E3-9E77-AD76D05F9337}"/>
                </a:ext>
              </a:extLst>
            </p:cNvPr>
            <p:cNvSpPr txBox="1"/>
            <p:nvPr/>
          </p:nvSpPr>
          <p:spPr>
            <a:xfrm>
              <a:off x="4267200" y="2895600"/>
              <a:ext cx="13082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New NAAQS?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7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78F5-4171-4E1B-B23E-2D7C4844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0D68-C631-4604-B225-65B671A9F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Air pollution levels in Washoe County have improved in the wintertime over the last 10 years due to wood-burning device regulations and programs like the burn code.</a:t>
            </a:r>
          </a:p>
          <a:p>
            <a:r>
              <a:rPr lang="en-US" dirty="0"/>
              <a:t>Air pollution in the summertime is getting worse due to wildfire smoke and local sources of air pollution like motor vehicles.</a:t>
            </a:r>
          </a:p>
          <a:p>
            <a:r>
              <a:rPr lang="en-US" dirty="0"/>
              <a:t>The Trends Report is used to help make air quality planning decisions in how to attain the NAAQS.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D0443-A656-5FB5-BC5F-07DFFC5B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06BC-F73D-4126-919B-7846BE51C4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eep it Clean_New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F204F244AA4143937DDBAA491E4807" ma:contentTypeVersion="9" ma:contentTypeDescription="Create a new document." ma:contentTypeScope="" ma:versionID="6e4eef88f2bc357ca0b8450d96eef5d0">
  <xsd:schema xmlns:xsd="http://www.w3.org/2001/XMLSchema" xmlns:xs="http://www.w3.org/2001/XMLSchema" xmlns:p="http://schemas.microsoft.com/office/2006/metadata/properties" xmlns:ns1="http://schemas.microsoft.com/sharepoint/v3" xmlns:ns3="1728428d-4f9b-4c02-8976-02023e446b63" targetNamespace="http://schemas.microsoft.com/office/2006/metadata/properties" ma:root="true" ma:fieldsID="947d07f1362978b0f18748ae565482dd" ns1:_="" ns3:_="">
    <xsd:import namespace="http://schemas.microsoft.com/sharepoint/v3"/>
    <xsd:import namespace="1728428d-4f9b-4c02-8976-02023e446b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8428d-4f9b-4c02-8976-02023e44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C7D228-600A-454C-91D1-878EF210C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28428d-4f9b-4c02-8976-02023e446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54CC56-6BBC-497A-8DB7-0953877BA6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369EF1-AEAC-4CAC-A147-A80B4650E094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1728428d-4f9b-4c02-8976-02023e446b6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Keep it Clean_New Logo</Template>
  <TotalTime>25849</TotalTime>
  <Words>383</Words>
  <Application>Microsoft Office PowerPoint</Application>
  <PresentationFormat>On-screen Show (4:3)</PresentationFormat>
  <Paragraphs>48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Keep it Clean_New Logo</vt:lpstr>
      <vt:lpstr>2012-21 Washoe County, Nevada Air Quality Trends Report</vt:lpstr>
      <vt:lpstr>National Ambient Air Quality Standards</vt:lpstr>
      <vt:lpstr>Background</vt:lpstr>
      <vt:lpstr>2021</vt:lpstr>
      <vt:lpstr>2012-2021</vt:lpstr>
      <vt:lpstr>Ozone Design Value</vt:lpstr>
      <vt:lpstr>Takeaways</vt:lpstr>
    </vt:vector>
  </TitlesOfParts>
  <Company>Washoe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Valdespin, Susy</cp:lastModifiedBy>
  <cp:revision>903</cp:revision>
  <cp:lastPrinted>2022-03-10T00:44:02Z</cp:lastPrinted>
  <dcterms:created xsi:type="dcterms:W3CDTF">2015-04-23T17:29:05Z</dcterms:created>
  <dcterms:modified xsi:type="dcterms:W3CDTF">2022-07-20T16:53:29Z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0x01010025F204F244AA4143937DDBAA491E4807</vt:lpwstr>
  </property>
</Properties>
</file>