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1" r:id="rId4"/>
  </p:sldMasterIdLst>
  <p:notesMasterIdLst>
    <p:notesMasterId r:id="rId17"/>
  </p:notesMasterIdLst>
  <p:sldIdLst>
    <p:sldId id="256" r:id="rId5"/>
    <p:sldId id="258" r:id="rId6"/>
    <p:sldId id="257" r:id="rId7"/>
    <p:sldId id="275" r:id="rId8"/>
    <p:sldId id="276" r:id="rId9"/>
    <p:sldId id="277" r:id="rId10"/>
    <p:sldId id="278" r:id="rId11"/>
    <p:sldId id="280" r:id="rId12"/>
    <p:sldId id="279" r:id="rId13"/>
    <p:sldId id="285" r:id="rId14"/>
    <p:sldId id="284" r:id="rId15"/>
    <p:sldId id="261"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7F48E455-C3E8-4F63-9698-CCE46739CFF9}">
          <p14:sldIdLst>
            <p14:sldId id="256"/>
            <p14:sldId id="258"/>
            <p14:sldId id="257"/>
            <p14:sldId id="275"/>
            <p14:sldId id="276"/>
            <p14:sldId id="277"/>
            <p14:sldId id="278"/>
            <p14:sldId id="280"/>
            <p14:sldId id="279"/>
            <p14:sldId id="285"/>
            <p14:sldId id="284"/>
            <p14:sldId id="261"/>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476A8"/>
    <a:srgbClr val="00B04C"/>
    <a:srgbClr val="F58F7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DDB1C6F-53A9-469A-B3C5-4DB427743445}" v="552" dt="2024-03-06T21:39:37.93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082"/>
    <p:restoredTop sz="85878" autoAdjust="0"/>
  </p:normalViewPr>
  <p:slideViewPr>
    <p:cSldViewPr snapToObjects="1">
      <p:cViewPr>
        <p:scale>
          <a:sx n="100" d="100"/>
          <a:sy n="100" d="100"/>
        </p:scale>
        <p:origin x="58" y="-123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23"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Wilson, Alexandra" userId="2602288d-92e3-4858-b0f9-9ea939b32a71" providerId="ADAL" clId="{CDDB1C6F-53A9-469A-B3C5-4DB427743445}"/>
    <pc:docChg chg="undo custSel addSld delSld modSld sldOrd addSection delSection modSection">
      <pc:chgData name="Wilson, Alexandra" userId="2602288d-92e3-4858-b0f9-9ea939b32a71" providerId="ADAL" clId="{CDDB1C6F-53A9-469A-B3C5-4DB427743445}" dt="2024-03-06T22:33:37.098" v="8215" actId="20577"/>
      <pc:docMkLst>
        <pc:docMk/>
      </pc:docMkLst>
      <pc:sldChg chg="addSp modSp mod modNotesTx">
        <pc:chgData name="Wilson, Alexandra" userId="2602288d-92e3-4858-b0f9-9ea939b32a71" providerId="ADAL" clId="{CDDB1C6F-53A9-469A-B3C5-4DB427743445}" dt="2024-03-06T21:58:41.957" v="8087" actId="5793"/>
        <pc:sldMkLst>
          <pc:docMk/>
          <pc:sldMk cId="3977640521" sldId="256"/>
        </pc:sldMkLst>
        <pc:spChg chg="add mod">
          <ac:chgData name="Wilson, Alexandra" userId="2602288d-92e3-4858-b0f9-9ea939b32a71" providerId="ADAL" clId="{CDDB1C6F-53A9-469A-B3C5-4DB427743445}" dt="2024-02-26T20:48:36.866" v="107" actId="1076"/>
          <ac:spMkLst>
            <pc:docMk/>
            <pc:sldMk cId="3977640521" sldId="256"/>
            <ac:spMk id="3" creationId="{40333C07-A7FF-0A1F-234A-0230C520C14A}"/>
          </ac:spMkLst>
        </pc:spChg>
        <pc:spChg chg="mod">
          <ac:chgData name="Wilson, Alexandra" userId="2602288d-92e3-4858-b0f9-9ea939b32a71" providerId="ADAL" clId="{CDDB1C6F-53A9-469A-B3C5-4DB427743445}" dt="2024-02-26T20:48:40.334" v="108" actId="1076"/>
          <ac:spMkLst>
            <pc:docMk/>
            <pc:sldMk cId="3977640521" sldId="256"/>
            <ac:spMk id="21" creationId="{948738BA-D24E-1846-B815-9CA15E2D2588}"/>
          </ac:spMkLst>
        </pc:spChg>
        <pc:picChg chg="mod">
          <ac:chgData name="Wilson, Alexandra" userId="2602288d-92e3-4858-b0f9-9ea939b32a71" providerId="ADAL" clId="{CDDB1C6F-53A9-469A-B3C5-4DB427743445}" dt="2024-02-26T20:47:39.853" v="98" actId="1076"/>
          <ac:picMkLst>
            <pc:docMk/>
            <pc:sldMk cId="3977640521" sldId="256"/>
            <ac:picMk id="11" creationId="{2716F762-938B-1646-8DD8-892F5798703E}"/>
          </ac:picMkLst>
        </pc:picChg>
      </pc:sldChg>
      <pc:sldChg chg="addSp delSp modSp mod modNotesTx">
        <pc:chgData name="Wilson, Alexandra" userId="2602288d-92e3-4858-b0f9-9ea939b32a71" providerId="ADAL" clId="{CDDB1C6F-53A9-469A-B3C5-4DB427743445}" dt="2024-03-06T21:59:27.910" v="8212" actId="20577"/>
        <pc:sldMkLst>
          <pc:docMk/>
          <pc:sldMk cId="704317578" sldId="257"/>
        </pc:sldMkLst>
        <pc:spChg chg="add del mod">
          <ac:chgData name="Wilson, Alexandra" userId="2602288d-92e3-4858-b0f9-9ea939b32a71" providerId="ADAL" clId="{CDDB1C6F-53A9-469A-B3C5-4DB427743445}" dt="2024-02-26T21:08:34.286" v="722" actId="26606"/>
          <ac:spMkLst>
            <pc:docMk/>
            <pc:sldMk cId="704317578" sldId="257"/>
            <ac:spMk id="4" creationId="{C8F73C47-7397-1C83-6AF5-F0B941CCD928}"/>
          </ac:spMkLst>
        </pc:spChg>
        <pc:spChg chg="mod">
          <ac:chgData name="Wilson, Alexandra" userId="2602288d-92e3-4858-b0f9-9ea939b32a71" providerId="ADAL" clId="{CDDB1C6F-53A9-469A-B3C5-4DB427743445}" dt="2024-02-26T20:58:34.882" v="472" actId="207"/>
          <ac:spMkLst>
            <pc:docMk/>
            <pc:sldMk cId="704317578" sldId="257"/>
            <ac:spMk id="9" creationId="{DACB397C-4067-0444-B963-0136F833DA9C}"/>
          </ac:spMkLst>
        </pc:spChg>
        <pc:graphicFrameChg chg="add del">
          <ac:chgData name="Wilson, Alexandra" userId="2602288d-92e3-4858-b0f9-9ea939b32a71" providerId="ADAL" clId="{CDDB1C6F-53A9-469A-B3C5-4DB427743445}" dt="2024-02-26T21:08:34.273" v="721" actId="26606"/>
          <ac:graphicFrameMkLst>
            <pc:docMk/>
            <pc:sldMk cId="704317578" sldId="257"/>
            <ac:graphicFrameMk id="13" creationId="{3DD3AE54-014B-BD2C-1A6A-064A22914E6A}"/>
          </ac:graphicFrameMkLst>
        </pc:graphicFrameChg>
        <pc:graphicFrameChg chg="add">
          <ac:chgData name="Wilson, Alexandra" userId="2602288d-92e3-4858-b0f9-9ea939b32a71" providerId="ADAL" clId="{CDDB1C6F-53A9-469A-B3C5-4DB427743445}" dt="2024-02-26T21:08:34.286" v="722" actId="26606"/>
          <ac:graphicFrameMkLst>
            <pc:docMk/>
            <pc:sldMk cId="704317578" sldId="257"/>
            <ac:graphicFrameMk id="15" creationId="{D64DE283-8EA9-4341-151D-2334A9C41424}"/>
          </ac:graphicFrameMkLst>
        </pc:graphicFrameChg>
        <pc:picChg chg="add mod ord modCrop">
          <ac:chgData name="Wilson, Alexandra" userId="2602288d-92e3-4858-b0f9-9ea939b32a71" providerId="ADAL" clId="{CDDB1C6F-53A9-469A-B3C5-4DB427743445}" dt="2024-02-26T21:09:16.275" v="734" actId="1076"/>
          <ac:picMkLst>
            <pc:docMk/>
            <pc:sldMk cId="704317578" sldId="257"/>
            <ac:picMk id="3" creationId="{5E162A80-D915-CD86-9DEC-DDAB0F86A1EF}"/>
          </ac:picMkLst>
        </pc:picChg>
        <pc:picChg chg="add mod ord">
          <ac:chgData name="Wilson, Alexandra" userId="2602288d-92e3-4858-b0f9-9ea939b32a71" providerId="ADAL" clId="{CDDB1C6F-53A9-469A-B3C5-4DB427743445}" dt="2024-02-26T21:09:12.794" v="733" actId="1076"/>
          <ac:picMkLst>
            <pc:docMk/>
            <pc:sldMk cId="704317578" sldId="257"/>
            <ac:picMk id="6" creationId="{2C9A94EB-8359-AE5B-A57C-7F760E19F1CE}"/>
          </ac:picMkLst>
        </pc:picChg>
        <pc:picChg chg="add mod ord">
          <ac:chgData name="Wilson, Alexandra" userId="2602288d-92e3-4858-b0f9-9ea939b32a71" providerId="ADAL" clId="{CDDB1C6F-53A9-469A-B3C5-4DB427743445}" dt="2024-02-26T21:09:07.447" v="731" actId="171"/>
          <ac:picMkLst>
            <pc:docMk/>
            <pc:sldMk cId="704317578" sldId="257"/>
            <ac:picMk id="8" creationId="{6648302F-F19A-6CF0-31C0-88F0DC37C75C}"/>
          </ac:picMkLst>
        </pc:picChg>
        <pc:picChg chg="add mod ord">
          <ac:chgData name="Wilson, Alexandra" userId="2602288d-92e3-4858-b0f9-9ea939b32a71" providerId="ADAL" clId="{CDDB1C6F-53A9-469A-B3C5-4DB427743445}" dt="2024-02-26T21:09:18.993" v="735" actId="1076"/>
          <ac:picMkLst>
            <pc:docMk/>
            <pc:sldMk cId="704317578" sldId="257"/>
            <ac:picMk id="11" creationId="{940AD567-866D-5FCE-2C72-0DF1E7E35DE3}"/>
          </ac:picMkLst>
        </pc:picChg>
      </pc:sldChg>
      <pc:sldChg chg="modSp mod">
        <pc:chgData name="Wilson, Alexandra" userId="2602288d-92e3-4858-b0f9-9ea939b32a71" providerId="ADAL" clId="{CDDB1C6F-53A9-469A-B3C5-4DB427743445}" dt="2024-03-06T21:23:56.945" v="6020" actId="20577"/>
        <pc:sldMkLst>
          <pc:docMk/>
          <pc:sldMk cId="4201031475" sldId="258"/>
        </pc:sldMkLst>
        <pc:spChg chg="mod">
          <ac:chgData name="Wilson, Alexandra" userId="2602288d-92e3-4858-b0f9-9ea939b32a71" providerId="ADAL" clId="{CDDB1C6F-53A9-469A-B3C5-4DB427743445}" dt="2024-03-06T21:23:56.945" v="6020" actId="20577"/>
          <ac:spMkLst>
            <pc:docMk/>
            <pc:sldMk cId="4201031475" sldId="258"/>
            <ac:spMk id="21" creationId="{948738BA-D24E-1846-B815-9CA15E2D2588}"/>
          </ac:spMkLst>
        </pc:spChg>
        <pc:picChg chg="mod">
          <ac:chgData name="Wilson, Alexandra" userId="2602288d-92e3-4858-b0f9-9ea939b32a71" providerId="ADAL" clId="{CDDB1C6F-53A9-469A-B3C5-4DB427743445}" dt="2024-03-06T19:28:56.238" v="2669" actId="1076"/>
          <ac:picMkLst>
            <pc:docMk/>
            <pc:sldMk cId="4201031475" sldId="258"/>
            <ac:picMk id="8" creationId="{97136D92-69C1-C342-975D-84137A5C3FBE}"/>
          </ac:picMkLst>
        </pc:picChg>
        <pc:picChg chg="mod">
          <ac:chgData name="Wilson, Alexandra" userId="2602288d-92e3-4858-b0f9-9ea939b32a71" providerId="ADAL" clId="{CDDB1C6F-53A9-469A-B3C5-4DB427743445}" dt="2024-02-26T20:57:08.304" v="425" actId="1076"/>
          <ac:picMkLst>
            <pc:docMk/>
            <pc:sldMk cId="4201031475" sldId="258"/>
            <ac:picMk id="11" creationId="{AFB1C33A-50C1-B444-AD3A-4C265B14133C}"/>
          </ac:picMkLst>
        </pc:picChg>
      </pc:sldChg>
      <pc:sldChg chg="modSp mod ord modNotesTx">
        <pc:chgData name="Wilson, Alexandra" userId="2602288d-92e3-4858-b0f9-9ea939b32a71" providerId="ADAL" clId="{CDDB1C6F-53A9-469A-B3C5-4DB427743445}" dt="2024-03-06T21:58:12.726" v="7989" actId="20577"/>
        <pc:sldMkLst>
          <pc:docMk/>
          <pc:sldMk cId="3725572305" sldId="261"/>
        </pc:sldMkLst>
        <pc:picChg chg="mod">
          <ac:chgData name="Wilson, Alexandra" userId="2602288d-92e3-4858-b0f9-9ea939b32a71" providerId="ADAL" clId="{CDDB1C6F-53A9-469A-B3C5-4DB427743445}" dt="2024-03-06T21:38:54.923" v="6615" actId="1076"/>
          <ac:picMkLst>
            <pc:docMk/>
            <pc:sldMk cId="3725572305" sldId="261"/>
            <ac:picMk id="7" creationId="{8890FBF6-03FD-3E44-BCAD-CD1A1D34AA50}"/>
          </ac:picMkLst>
        </pc:picChg>
        <pc:picChg chg="mod">
          <ac:chgData name="Wilson, Alexandra" userId="2602288d-92e3-4858-b0f9-9ea939b32a71" providerId="ADAL" clId="{CDDB1C6F-53A9-469A-B3C5-4DB427743445}" dt="2024-03-06T21:38:51.454" v="6614" actId="1076"/>
          <ac:picMkLst>
            <pc:docMk/>
            <pc:sldMk cId="3725572305" sldId="261"/>
            <ac:picMk id="9" creationId="{FBA7355D-3039-E249-ABA5-AA341BED4F37}"/>
          </ac:picMkLst>
        </pc:picChg>
      </pc:sldChg>
      <pc:sldChg chg="addSp delSp modSp mod modNotesTx">
        <pc:chgData name="Wilson, Alexandra" userId="2602288d-92e3-4858-b0f9-9ea939b32a71" providerId="ADAL" clId="{CDDB1C6F-53A9-469A-B3C5-4DB427743445}" dt="2024-03-06T21:56:44.988" v="7696" actId="20577"/>
        <pc:sldMkLst>
          <pc:docMk/>
          <pc:sldMk cId="3817037282" sldId="275"/>
        </pc:sldMkLst>
        <pc:spChg chg="mod">
          <ac:chgData name="Wilson, Alexandra" userId="2602288d-92e3-4858-b0f9-9ea939b32a71" providerId="ADAL" clId="{CDDB1C6F-53A9-469A-B3C5-4DB427743445}" dt="2024-02-26T22:27:03.625" v="1093" actId="20577"/>
          <ac:spMkLst>
            <pc:docMk/>
            <pc:sldMk cId="3817037282" sldId="275"/>
            <ac:spMk id="2" creationId="{B996AA59-F21D-1EDC-8341-09C75CD710E3}"/>
          </ac:spMkLst>
        </pc:spChg>
        <pc:spChg chg="del mod">
          <ac:chgData name="Wilson, Alexandra" userId="2602288d-92e3-4858-b0f9-9ea939b32a71" providerId="ADAL" clId="{CDDB1C6F-53A9-469A-B3C5-4DB427743445}" dt="2024-02-26T22:21:34.793" v="899" actId="26606"/>
          <ac:spMkLst>
            <pc:docMk/>
            <pc:sldMk cId="3817037282" sldId="275"/>
            <ac:spMk id="5" creationId="{676E3635-FFBB-A0AE-905A-A151A195E295}"/>
          </ac:spMkLst>
        </pc:spChg>
        <pc:graphicFrameChg chg="add mod modGraphic">
          <ac:chgData name="Wilson, Alexandra" userId="2602288d-92e3-4858-b0f9-9ea939b32a71" providerId="ADAL" clId="{CDDB1C6F-53A9-469A-B3C5-4DB427743445}" dt="2024-02-26T22:43:45.624" v="1701" actId="255"/>
          <ac:graphicFrameMkLst>
            <pc:docMk/>
            <pc:sldMk cId="3817037282" sldId="275"/>
            <ac:graphicFrameMk id="9" creationId="{39163BFD-DB45-2BE5-6F98-14D25AD75455}"/>
          </ac:graphicFrameMkLst>
        </pc:graphicFrameChg>
        <pc:picChg chg="add mod">
          <ac:chgData name="Wilson, Alexandra" userId="2602288d-92e3-4858-b0f9-9ea939b32a71" providerId="ADAL" clId="{CDDB1C6F-53A9-469A-B3C5-4DB427743445}" dt="2024-02-26T22:36:46.421" v="1621" actId="1076"/>
          <ac:picMkLst>
            <pc:docMk/>
            <pc:sldMk cId="3817037282" sldId="275"/>
            <ac:picMk id="4" creationId="{97C8CAC5-0052-F764-C440-F3E71B703746}"/>
          </ac:picMkLst>
        </pc:picChg>
        <pc:picChg chg="add del mod">
          <ac:chgData name="Wilson, Alexandra" userId="2602288d-92e3-4858-b0f9-9ea939b32a71" providerId="ADAL" clId="{CDDB1C6F-53A9-469A-B3C5-4DB427743445}" dt="2024-02-26T22:27:52.736" v="1110" actId="478"/>
          <ac:picMkLst>
            <pc:docMk/>
            <pc:sldMk cId="3817037282" sldId="275"/>
            <ac:picMk id="7" creationId="{BB1CC35C-4B0C-F945-E872-1D58211A08D6}"/>
          </ac:picMkLst>
        </pc:picChg>
        <pc:picChg chg="add mod">
          <ac:chgData name="Wilson, Alexandra" userId="2602288d-92e3-4858-b0f9-9ea939b32a71" providerId="ADAL" clId="{CDDB1C6F-53A9-469A-B3C5-4DB427743445}" dt="2024-02-26T22:36:15.335" v="1607" actId="1076"/>
          <ac:picMkLst>
            <pc:docMk/>
            <pc:sldMk cId="3817037282" sldId="275"/>
            <ac:picMk id="10" creationId="{146ECEA7-BD23-7391-3129-70FB28DB6C05}"/>
          </ac:picMkLst>
        </pc:picChg>
        <pc:picChg chg="add mod">
          <ac:chgData name="Wilson, Alexandra" userId="2602288d-92e3-4858-b0f9-9ea939b32a71" providerId="ADAL" clId="{CDDB1C6F-53A9-469A-B3C5-4DB427743445}" dt="2024-02-26T22:36:49.749" v="1623" actId="1076"/>
          <ac:picMkLst>
            <pc:docMk/>
            <pc:sldMk cId="3817037282" sldId="275"/>
            <ac:picMk id="12" creationId="{80EA596E-82F3-675A-0EDA-22A3EF8EA6CA}"/>
          </ac:picMkLst>
        </pc:picChg>
        <pc:picChg chg="add mod ord">
          <ac:chgData name="Wilson, Alexandra" userId="2602288d-92e3-4858-b0f9-9ea939b32a71" providerId="ADAL" clId="{CDDB1C6F-53A9-469A-B3C5-4DB427743445}" dt="2024-02-26T22:36:44.302" v="1620" actId="1076"/>
          <ac:picMkLst>
            <pc:docMk/>
            <pc:sldMk cId="3817037282" sldId="275"/>
            <ac:picMk id="14" creationId="{39710CF9-99A7-38BC-70B0-507B7FE5BEED}"/>
          </ac:picMkLst>
        </pc:picChg>
      </pc:sldChg>
      <pc:sldChg chg="addSp delSp modSp mod setBg modNotesTx">
        <pc:chgData name="Wilson, Alexandra" userId="2602288d-92e3-4858-b0f9-9ea939b32a71" providerId="ADAL" clId="{CDDB1C6F-53A9-469A-B3C5-4DB427743445}" dt="2024-03-06T22:33:37.098" v="8215" actId="20577"/>
        <pc:sldMkLst>
          <pc:docMk/>
          <pc:sldMk cId="2702445544" sldId="276"/>
        </pc:sldMkLst>
        <pc:spChg chg="mod">
          <ac:chgData name="Wilson, Alexandra" userId="2602288d-92e3-4858-b0f9-9ea939b32a71" providerId="ADAL" clId="{CDDB1C6F-53A9-469A-B3C5-4DB427743445}" dt="2024-02-26T22:49:19.254" v="1945" actId="1076"/>
          <ac:spMkLst>
            <pc:docMk/>
            <pc:sldMk cId="2702445544" sldId="276"/>
            <ac:spMk id="4" creationId="{072F31F6-3D9D-77D8-42F6-A211B015C575}"/>
          </ac:spMkLst>
        </pc:spChg>
        <pc:spChg chg="mod ord">
          <ac:chgData name="Wilson, Alexandra" userId="2602288d-92e3-4858-b0f9-9ea939b32a71" providerId="ADAL" clId="{CDDB1C6F-53A9-469A-B3C5-4DB427743445}" dt="2024-03-06T22:33:37.098" v="8215" actId="20577"/>
          <ac:spMkLst>
            <pc:docMk/>
            <pc:sldMk cId="2702445544" sldId="276"/>
            <ac:spMk id="5" creationId="{05901EB4-4F08-78FB-95C3-551CFDC7898A}"/>
          </ac:spMkLst>
        </pc:spChg>
        <pc:spChg chg="add">
          <ac:chgData name="Wilson, Alexandra" userId="2602288d-92e3-4858-b0f9-9ea939b32a71" providerId="ADAL" clId="{CDDB1C6F-53A9-469A-B3C5-4DB427743445}" dt="2024-02-26T22:46:24.066" v="1789" actId="26606"/>
          <ac:spMkLst>
            <pc:docMk/>
            <pc:sldMk cId="2702445544" sldId="276"/>
            <ac:spMk id="17" creationId="{327D73B4-9F5C-4A64-A179-51B9500CB8B5}"/>
          </ac:spMkLst>
        </pc:spChg>
        <pc:spChg chg="add">
          <ac:chgData name="Wilson, Alexandra" userId="2602288d-92e3-4858-b0f9-9ea939b32a71" providerId="ADAL" clId="{CDDB1C6F-53A9-469A-B3C5-4DB427743445}" dt="2024-02-26T22:46:24.066" v="1789" actId="26606"/>
          <ac:spMkLst>
            <pc:docMk/>
            <pc:sldMk cId="2702445544" sldId="276"/>
            <ac:spMk id="19" creationId="{E3020543-B24B-4EC4-8FFC-8DD88EEA91A8}"/>
          </ac:spMkLst>
        </pc:spChg>
        <pc:spChg chg="add">
          <ac:chgData name="Wilson, Alexandra" userId="2602288d-92e3-4858-b0f9-9ea939b32a71" providerId="ADAL" clId="{CDDB1C6F-53A9-469A-B3C5-4DB427743445}" dt="2024-02-26T22:46:24.066" v="1789" actId="26606"/>
          <ac:spMkLst>
            <pc:docMk/>
            <pc:sldMk cId="2702445544" sldId="276"/>
            <ac:spMk id="21" creationId="{95CBC9A5-2EC2-43B3-BE31-8C21041EA4A7}"/>
          </ac:spMkLst>
        </pc:spChg>
        <pc:spChg chg="add">
          <ac:chgData name="Wilson, Alexandra" userId="2602288d-92e3-4858-b0f9-9ea939b32a71" providerId="ADAL" clId="{CDDB1C6F-53A9-469A-B3C5-4DB427743445}" dt="2024-02-26T22:46:24.066" v="1789" actId="26606"/>
          <ac:spMkLst>
            <pc:docMk/>
            <pc:sldMk cId="2702445544" sldId="276"/>
            <ac:spMk id="23" creationId="{7400EEA6-B330-4DBC-A821-469627E96203}"/>
          </ac:spMkLst>
        </pc:spChg>
        <pc:spChg chg="add">
          <ac:chgData name="Wilson, Alexandra" userId="2602288d-92e3-4858-b0f9-9ea939b32a71" providerId="ADAL" clId="{CDDB1C6F-53A9-469A-B3C5-4DB427743445}" dt="2024-02-26T22:46:24.066" v="1789" actId="26606"/>
          <ac:spMkLst>
            <pc:docMk/>
            <pc:sldMk cId="2702445544" sldId="276"/>
            <ac:spMk id="25" creationId="{6CB927A4-E432-4310-9CD5-E89FF5063179}"/>
          </ac:spMkLst>
        </pc:spChg>
        <pc:spChg chg="add">
          <ac:chgData name="Wilson, Alexandra" userId="2602288d-92e3-4858-b0f9-9ea939b32a71" providerId="ADAL" clId="{CDDB1C6F-53A9-469A-B3C5-4DB427743445}" dt="2024-02-26T22:46:24.066" v="1789" actId="26606"/>
          <ac:spMkLst>
            <pc:docMk/>
            <pc:sldMk cId="2702445544" sldId="276"/>
            <ac:spMk id="27" creationId="{5EF6BFFD-743B-47E9-AC55-ACA07581FBE4}"/>
          </ac:spMkLst>
        </pc:spChg>
        <pc:spChg chg="add">
          <ac:chgData name="Wilson, Alexandra" userId="2602288d-92e3-4858-b0f9-9ea939b32a71" providerId="ADAL" clId="{CDDB1C6F-53A9-469A-B3C5-4DB427743445}" dt="2024-02-26T22:46:24.066" v="1789" actId="26606"/>
          <ac:spMkLst>
            <pc:docMk/>
            <pc:sldMk cId="2702445544" sldId="276"/>
            <ac:spMk id="29" creationId="{8D3BEFDA-0C8B-4C24-AF49-B7E58C98DB64}"/>
          </ac:spMkLst>
        </pc:spChg>
        <pc:spChg chg="add">
          <ac:chgData name="Wilson, Alexandra" userId="2602288d-92e3-4858-b0f9-9ea939b32a71" providerId="ADAL" clId="{CDDB1C6F-53A9-469A-B3C5-4DB427743445}" dt="2024-02-26T22:46:24.066" v="1789" actId="26606"/>
          <ac:spMkLst>
            <pc:docMk/>
            <pc:sldMk cId="2702445544" sldId="276"/>
            <ac:spMk id="31" creationId="{1453BF6C-B012-48B7-B4E8-6D7AC7C27D02}"/>
          </ac:spMkLst>
        </pc:spChg>
        <pc:picChg chg="add mod ord">
          <ac:chgData name="Wilson, Alexandra" userId="2602288d-92e3-4858-b0f9-9ea939b32a71" providerId="ADAL" clId="{CDDB1C6F-53A9-469A-B3C5-4DB427743445}" dt="2024-02-26T23:18:51.596" v="2594" actId="1076"/>
          <ac:picMkLst>
            <pc:docMk/>
            <pc:sldMk cId="2702445544" sldId="276"/>
            <ac:picMk id="3" creationId="{8872F126-169B-C987-9DE8-3FFAD0C7CED8}"/>
          </ac:picMkLst>
        </pc:picChg>
        <pc:picChg chg="del">
          <ac:chgData name="Wilson, Alexandra" userId="2602288d-92e3-4858-b0f9-9ea939b32a71" providerId="ADAL" clId="{CDDB1C6F-53A9-469A-B3C5-4DB427743445}" dt="2024-02-26T22:38:40.414" v="1653" actId="478"/>
          <ac:picMkLst>
            <pc:docMk/>
            <pc:sldMk cId="2702445544" sldId="276"/>
            <ac:picMk id="6" creationId="{72061EFC-C1BC-8E81-F379-FB6A139410E0}"/>
          </ac:picMkLst>
        </pc:picChg>
        <pc:picChg chg="add mod ord">
          <ac:chgData name="Wilson, Alexandra" userId="2602288d-92e3-4858-b0f9-9ea939b32a71" providerId="ADAL" clId="{CDDB1C6F-53A9-469A-B3C5-4DB427743445}" dt="2024-02-26T22:47:18.829" v="1808" actId="1076"/>
          <ac:picMkLst>
            <pc:docMk/>
            <pc:sldMk cId="2702445544" sldId="276"/>
            <ac:picMk id="8" creationId="{E7AC8967-3EBF-6ADB-B530-31D5523AE7A4}"/>
          </ac:picMkLst>
        </pc:picChg>
        <pc:picChg chg="add del mod">
          <ac:chgData name="Wilson, Alexandra" userId="2602288d-92e3-4858-b0f9-9ea939b32a71" providerId="ADAL" clId="{CDDB1C6F-53A9-469A-B3C5-4DB427743445}" dt="2024-02-26T23:18:13.330" v="2589" actId="478"/>
          <ac:picMkLst>
            <pc:docMk/>
            <pc:sldMk cId="2702445544" sldId="276"/>
            <ac:picMk id="10" creationId="{6E3A5AD7-2EAF-F55E-A9A8-BA37FC5CE23F}"/>
          </ac:picMkLst>
        </pc:picChg>
        <pc:picChg chg="add mod ord">
          <ac:chgData name="Wilson, Alexandra" userId="2602288d-92e3-4858-b0f9-9ea939b32a71" providerId="ADAL" clId="{CDDB1C6F-53A9-469A-B3C5-4DB427743445}" dt="2024-02-26T23:18:56.326" v="2596" actId="14100"/>
          <ac:picMkLst>
            <pc:docMk/>
            <pc:sldMk cId="2702445544" sldId="276"/>
            <ac:picMk id="12" creationId="{BCF4A71B-5E3A-45D5-6559-1642B893F73C}"/>
          </ac:picMkLst>
        </pc:picChg>
        <pc:picChg chg="add mod">
          <ac:chgData name="Wilson, Alexandra" userId="2602288d-92e3-4858-b0f9-9ea939b32a71" providerId="ADAL" clId="{CDDB1C6F-53A9-469A-B3C5-4DB427743445}" dt="2024-02-26T22:56:45.076" v="2313" actId="1076"/>
          <ac:picMkLst>
            <pc:docMk/>
            <pc:sldMk cId="2702445544" sldId="276"/>
            <ac:picMk id="14" creationId="{D7AC7910-EA8E-480D-A8B1-E8D008C656A1}"/>
          </ac:picMkLst>
        </pc:picChg>
        <pc:cxnChg chg="add">
          <ac:chgData name="Wilson, Alexandra" userId="2602288d-92e3-4858-b0f9-9ea939b32a71" providerId="ADAL" clId="{CDDB1C6F-53A9-469A-B3C5-4DB427743445}" dt="2024-02-26T22:46:24.066" v="1789" actId="26606"/>
          <ac:cxnSpMkLst>
            <pc:docMk/>
            <pc:sldMk cId="2702445544" sldId="276"/>
            <ac:cxnSpMk id="33" creationId="{C49DA8F6-BCC1-4447-B54C-57856834B94B}"/>
          </ac:cxnSpMkLst>
        </pc:cxnChg>
      </pc:sldChg>
      <pc:sldChg chg="addSp delSp modSp mod">
        <pc:chgData name="Wilson, Alexandra" userId="2602288d-92e3-4858-b0f9-9ea939b32a71" providerId="ADAL" clId="{CDDB1C6F-53A9-469A-B3C5-4DB427743445}" dt="2024-03-06T21:59:49.042" v="8213" actId="14100"/>
        <pc:sldMkLst>
          <pc:docMk/>
          <pc:sldMk cId="1614049732" sldId="277"/>
        </pc:sldMkLst>
        <pc:spChg chg="mod">
          <ac:chgData name="Wilson, Alexandra" userId="2602288d-92e3-4858-b0f9-9ea939b32a71" providerId="ADAL" clId="{CDDB1C6F-53A9-469A-B3C5-4DB427743445}" dt="2024-03-06T19:38:15.979" v="2821" actId="20577"/>
          <ac:spMkLst>
            <pc:docMk/>
            <pc:sldMk cId="1614049732" sldId="277"/>
            <ac:spMk id="2" creationId="{37B0E52B-5993-B23F-55E3-09933D9564BA}"/>
          </ac:spMkLst>
        </pc:spChg>
        <pc:spChg chg="mod">
          <ac:chgData name="Wilson, Alexandra" userId="2602288d-92e3-4858-b0f9-9ea939b32a71" providerId="ADAL" clId="{CDDB1C6F-53A9-469A-B3C5-4DB427743445}" dt="2024-03-06T21:59:49.042" v="8213" actId="14100"/>
          <ac:spMkLst>
            <pc:docMk/>
            <pc:sldMk cId="1614049732" sldId="277"/>
            <ac:spMk id="4" creationId="{B5BCA5CC-840A-A219-CC36-D71E502906CE}"/>
          </ac:spMkLst>
        </pc:spChg>
        <pc:picChg chg="del">
          <ac:chgData name="Wilson, Alexandra" userId="2602288d-92e3-4858-b0f9-9ea939b32a71" providerId="ADAL" clId="{CDDB1C6F-53A9-469A-B3C5-4DB427743445}" dt="2024-02-26T23:03:23.732" v="2571" actId="478"/>
          <ac:picMkLst>
            <pc:docMk/>
            <pc:sldMk cId="1614049732" sldId="277"/>
            <ac:picMk id="5" creationId="{4052C525-644A-01E5-177B-26646108ACE6}"/>
          </ac:picMkLst>
        </pc:picChg>
        <pc:picChg chg="add mod">
          <ac:chgData name="Wilson, Alexandra" userId="2602288d-92e3-4858-b0f9-9ea939b32a71" providerId="ADAL" clId="{CDDB1C6F-53A9-469A-B3C5-4DB427743445}" dt="2024-03-06T19:40:53.678" v="2834" actId="1440"/>
          <ac:picMkLst>
            <pc:docMk/>
            <pc:sldMk cId="1614049732" sldId="277"/>
            <ac:picMk id="5" creationId="{CBFC9AA8-BD7F-322C-138C-F2C321D2196C}"/>
          </ac:picMkLst>
        </pc:picChg>
        <pc:picChg chg="add mod">
          <ac:chgData name="Wilson, Alexandra" userId="2602288d-92e3-4858-b0f9-9ea939b32a71" providerId="ADAL" clId="{CDDB1C6F-53A9-469A-B3C5-4DB427743445}" dt="2024-03-06T19:41:35.601" v="2839" actId="1440"/>
          <ac:picMkLst>
            <pc:docMk/>
            <pc:sldMk cId="1614049732" sldId="277"/>
            <ac:picMk id="7" creationId="{520DBE72-37AA-BA3E-C120-35025A182377}"/>
          </ac:picMkLst>
        </pc:picChg>
        <pc:picChg chg="add mod">
          <ac:chgData name="Wilson, Alexandra" userId="2602288d-92e3-4858-b0f9-9ea939b32a71" providerId="ADAL" clId="{CDDB1C6F-53A9-469A-B3C5-4DB427743445}" dt="2024-03-06T19:42:20.158" v="2844" actId="1440"/>
          <ac:picMkLst>
            <pc:docMk/>
            <pc:sldMk cId="1614049732" sldId="277"/>
            <ac:picMk id="9" creationId="{4D1B063F-DC29-EC5A-B692-F051D0A5FC32}"/>
          </ac:picMkLst>
        </pc:picChg>
        <pc:picChg chg="add mod">
          <ac:chgData name="Wilson, Alexandra" userId="2602288d-92e3-4858-b0f9-9ea939b32a71" providerId="ADAL" clId="{CDDB1C6F-53A9-469A-B3C5-4DB427743445}" dt="2024-03-06T19:44:30.432" v="2851" actId="1440"/>
          <ac:picMkLst>
            <pc:docMk/>
            <pc:sldMk cId="1614049732" sldId="277"/>
            <ac:picMk id="11" creationId="{18458D90-3C92-F99C-C817-9FF3AFEACD2C}"/>
          </ac:picMkLst>
        </pc:picChg>
      </pc:sldChg>
      <pc:sldChg chg="addSp modSp mod">
        <pc:chgData name="Wilson, Alexandra" userId="2602288d-92e3-4858-b0f9-9ea939b32a71" providerId="ADAL" clId="{CDDB1C6F-53A9-469A-B3C5-4DB427743445}" dt="2024-03-06T20:21:59.623" v="3463" actId="14100"/>
        <pc:sldMkLst>
          <pc:docMk/>
          <pc:sldMk cId="3472239071" sldId="278"/>
        </pc:sldMkLst>
        <pc:spChg chg="mod">
          <ac:chgData name="Wilson, Alexandra" userId="2602288d-92e3-4858-b0f9-9ea939b32a71" providerId="ADAL" clId="{CDDB1C6F-53A9-469A-B3C5-4DB427743445}" dt="2024-03-06T20:07:13.439" v="3397" actId="20577"/>
          <ac:spMkLst>
            <pc:docMk/>
            <pc:sldMk cId="3472239071" sldId="278"/>
            <ac:spMk id="2" creationId="{49982C5A-D1B5-FFEE-F77F-E9298E49BF5E}"/>
          </ac:spMkLst>
        </pc:spChg>
        <pc:spChg chg="mod">
          <ac:chgData name="Wilson, Alexandra" userId="2602288d-92e3-4858-b0f9-9ea939b32a71" providerId="ADAL" clId="{CDDB1C6F-53A9-469A-B3C5-4DB427743445}" dt="2024-03-06T20:21:59.623" v="3463" actId="14100"/>
          <ac:spMkLst>
            <pc:docMk/>
            <pc:sldMk cId="3472239071" sldId="278"/>
            <ac:spMk id="4" creationId="{2880708E-5760-9B4B-70A3-8BD762FC650B}"/>
          </ac:spMkLst>
        </pc:spChg>
        <pc:picChg chg="add mod">
          <ac:chgData name="Wilson, Alexandra" userId="2602288d-92e3-4858-b0f9-9ea939b32a71" providerId="ADAL" clId="{CDDB1C6F-53A9-469A-B3C5-4DB427743445}" dt="2024-03-06T20:21:55.311" v="3462" actId="1440"/>
          <ac:picMkLst>
            <pc:docMk/>
            <pc:sldMk cId="3472239071" sldId="278"/>
            <ac:picMk id="5" creationId="{A712AEC2-7F0B-DE35-ADB4-B9707B24857D}"/>
          </ac:picMkLst>
        </pc:picChg>
      </pc:sldChg>
      <pc:sldChg chg="addSp delSp modSp mod setBg modNotesTx">
        <pc:chgData name="Wilson, Alexandra" userId="2602288d-92e3-4858-b0f9-9ea939b32a71" providerId="ADAL" clId="{CDDB1C6F-53A9-469A-B3C5-4DB427743445}" dt="2024-03-06T21:23:24.025" v="5990" actId="113"/>
        <pc:sldMkLst>
          <pc:docMk/>
          <pc:sldMk cId="3355745180" sldId="279"/>
        </pc:sldMkLst>
        <pc:spChg chg="mod">
          <ac:chgData name="Wilson, Alexandra" userId="2602288d-92e3-4858-b0f9-9ea939b32a71" providerId="ADAL" clId="{CDDB1C6F-53A9-469A-B3C5-4DB427743445}" dt="2024-03-06T20:59:47.014" v="5339" actId="6549"/>
          <ac:spMkLst>
            <pc:docMk/>
            <pc:sldMk cId="3355745180" sldId="279"/>
            <ac:spMk id="2" creationId="{B925B4E7-B778-4DD7-29B4-4E0F91CDDBFC}"/>
          </ac:spMkLst>
        </pc:spChg>
        <pc:spChg chg="mod ord">
          <ac:chgData name="Wilson, Alexandra" userId="2602288d-92e3-4858-b0f9-9ea939b32a71" providerId="ADAL" clId="{CDDB1C6F-53A9-469A-B3C5-4DB427743445}" dt="2024-03-06T21:00:43.086" v="5351" actId="20577"/>
          <ac:spMkLst>
            <pc:docMk/>
            <pc:sldMk cId="3355745180" sldId="279"/>
            <ac:spMk id="4" creationId="{E03A5D17-C9F4-C601-2E8F-A4BBF71159D7}"/>
          </ac:spMkLst>
        </pc:spChg>
        <pc:picChg chg="del">
          <ac:chgData name="Wilson, Alexandra" userId="2602288d-92e3-4858-b0f9-9ea939b32a71" providerId="ADAL" clId="{CDDB1C6F-53A9-469A-B3C5-4DB427743445}" dt="2024-03-06T19:26:23.181" v="2607" actId="478"/>
          <ac:picMkLst>
            <pc:docMk/>
            <pc:sldMk cId="3355745180" sldId="279"/>
            <ac:picMk id="5" creationId="{4EE9DE73-60C2-BD9C-E1A2-8207D076D620}"/>
          </ac:picMkLst>
        </pc:picChg>
        <pc:picChg chg="add del mod">
          <ac:chgData name="Wilson, Alexandra" userId="2602288d-92e3-4858-b0f9-9ea939b32a71" providerId="ADAL" clId="{CDDB1C6F-53A9-469A-B3C5-4DB427743445}" dt="2024-03-06T20:02:15.686" v="3224" actId="478"/>
          <ac:picMkLst>
            <pc:docMk/>
            <pc:sldMk cId="3355745180" sldId="279"/>
            <ac:picMk id="6" creationId="{3A7D588D-9BA8-F051-241D-DDBAEDF0DE4D}"/>
          </ac:picMkLst>
        </pc:picChg>
        <pc:picChg chg="add mod modCrop">
          <ac:chgData name="Wilson, Alexandra" userId="2602288d-92e3-4858-b0f9-9ea939b32a71" providerId="ADAL" clId="{CDDB1C6F-53A9-469A-B3C5-4DB427743445}" dt="2024-03-06T20:59:34.415" v="5329" actId="27614"/>
          <ac:picMkLst>
            <pc:docMk/>
            <pc:sldMk cId="3355745180" sldId="279"/>
            <ac:picMk id="8" creationId="{A321212D-4B51-FF22-4901-B99E6E61E328}"/>
          </ac:picMkLst>
        </pc:picChg>
        <pc:cxnChg chg="add">
          <ac:chgData name="Wilson, Alexandra" userId="2602288d-92e3-4858-b0f9-9ea939b32a71" providerId="ADAL" clId="{CDDB1C6F-53A9-469A-B3C5-4DB427743445}" dt="2024-03-06T20:59:26.237" v="5327" actId="26606"/>
          <ac:cxnSpMkLst>
            <pc:docMk/>
            <pc:sldMk cId="3355745180" sldId="279"/>
            <ac:cxnSpMk id="13" creationId="{1503BFE4-729B-D9D0-C17B-501E6AF1127A}"/>
          </ac:cxnSpMkLst>
        </pc:cxnChg>
      </pc:sldChg>
      <pc:sldChg chg="addSp delSp modSp mod ord setBg modNotesTx">
        <pc:chgData name="Wilson, Alexandra" userId="2602288d-92e3-4858-b0f9-9ea939b32a71" providerId="ADAL" clId="{CDDB1C6F-53A9-469A-B3C5-4DB427743445}" dt="2024-03-06T20:33:19.181" v="3927" actId="20577"/>
        <pc:sldMkLst>
          <pc:docMk/>
          <pc:sldMk cId="2188643681" sldId="280"/>
        </pc:sldMkLst>
        <pc:spChg chg="add del mod ord">
          <ac:chgData name="Wilson, Alexandra" userId="2602288d-92e3-4858-b0f9-9ea939b32a71" providerId="ADAL" clId="{CDDB1C6F-53A9-469A-B3C5-4DB427743445}" dt="2024-03-06T19:57:40.996" v="3202" actId="22"/>
          <ac:spMkLst>
            <pc:docMk/>
            <pc:sldMk cId="2188643681" sldId="280"/>
            <ac:spMk id="4" creationId="{6CFA6029-3531-723B-69AF-25E37ADA6A13}"/>
          </ac:spMkLst>
        </pc:spChg>
        <pc:spChg chg="mod">
          <ac:chgData name="Wilson, Alexandra" userId="2602288d-92e3-4858-b0f9-9ea939b32a71" providerId="ADAL" clId="{CDDB1C6F-53A9-469A-B3C5-4DB427743445}" dt="2024-03-06T19:58:13.720" v="3210" actId="26606"/>
          <ac:spMkLst>
            <pc:docMk/>
            <pc:sldMk cId="2188643681" sldId="280"/>
            <ac:spMk id="7" creationId="{CEB60E84-ADC8-FED5-4FF2-F9A2F6DED685}"/>
          </ac:spMkLst>
        </pc:spChg>
        <pc:spChg chg="add del">
          <ac:chgData name="Wilson, Alexandra" userId="2602288d-92e3-4858-b0f9-9ea939b32a71" providerId="ADAL" clId="{CDDB1C6F-53A9-469A-B3C5-4DB427743445}" dt="2024-03-06T19:56:15.703" v="3191" actId="26606"/>
          <ac:spMkLst>
            <pc:docMk/>
            <pc:sldMk cId="2188643681" sldId="280"/>
            <ac:spMk id="12" creationId="{637B2035-1FCB-439A-B421-095E136C7E07}"/>
          </ac:spMkLst>
        </pc:spChg>
        <pc:spChg chg="add del">
          <ac:chgData name="Wilson, Alexandra" userId="2602288d-92e3-4858-b0f9-9ea939b32a71" providerId="ADAL" clId="{CDDB1C6F-53A9-469A-B3C5-4DB427743445}" dt="2024-03-06T19:56:15.703" v="3191" actId="26606"/>
          <ac:spMkLst>
            <pc:docMk/>
            <pc:sldMk cId="2188643681" sldId="280"/>
            <ac:spMk id="14" creationId="{676D6CDF-C512-4739-B158-55EE955EFA39}"/>
          </ac:spMkLst>
        </pc:spChg>
        <pc:spChg chg="add del mod">
          <ac:chgData name="Wilson, Alexandra" userId="2602288d-92e3-4858-b0f9-9ea939b32a71" providerId="ADAL" clId="{CDDB1C6F-53A9-469A-B3C5-4DB427743445}" dt="2024-03-06T19:58:08.503" v="3209" actId="34307"/>
          <ac:spMkLst>
            <pc:docMk/>
            <pc:sldMk cId="2188643681" sldId="280"/>
            <ac:spMk id="15" creationId="{90506AC1-221D-FB72-4A95-3741E4FD9D0F}"/>
          </ac:spMkLst>
        </pc:spChg>
        <pc:spChg chg="add del">
          <ac:chgData name="Wilson, Alexandra" userId="2602288d-92e3-4858-b0f9-9ea939b32a71" providerId="ADAL" clId="{CDDB1C6F-53A9-469A-B3C5-4DB427743445}" dt="2024-03-06T19:58:04.559" v="3208" actId="26606"/>
          <ac:spMkLst>
            <pc:docMk/>
            <pc:sldMk cId="2188643681" sldId="280"/>
            <ac:spMk id="18" creationId="{21AC6A30-4F22-4C0F-B278-19C5B8A80C55}"/>
          </ac:spMkLst>
        </pc:spChg>
        <pc:spChg chg="add del">
          <ac:chgData name="Wilson, Alexandra" userId="2602288d-92e3-4858-b0f9-9ea939b32a71" providerId="ADAL" clId="{CDDB1C6F-53A9-469A-B3C5-4DB427743445}" dt="2024-03-06T19:58:04.559" v="3208" actId="26606"/>
          <ac:spMkLst>
            <pc:docMk/>
            <pc:sldMk cId="2188643681" sldId="280"/>
            <ac:spMk id="20" creationId="{BB4335AD-65B1-44E4-90AF-264024FE4BD2}"/>
          </ac:spMkLst>
        </pc:spChg>
        <pc:spChg chg="add del">
          <ac:chgData name="Wilson, Alexandra" userId="2602288d-92e3-4858-b0f9-9ea939b32a71" providerId="ADAL" clId="{CDDB1C6F-53A9-469A-B3C5-4DB427743445}" dt="2024-03-06T19:58:04.544" v="3207" actId="26606"/>
          <ac:spMkLst>
            <pc:docMk/>
            <pc:sldMk cId="2188643681" sldId="280"/>
            <ac:spMk id="25" creationId="{639C3025-4784-4B16-914D-CCFC3E83354D}"/>
          </ac:spMkLst>
        </pc:spChg>
        <pc:spChg chg="add del">
          <ac:chgData name="Wilson, Alexandra" userId="2602288d-92e3-4858-b0f9-9ea939b32a71" providerId="ADAL" clId="{CDDB1C6F-53A9-469A-B3C5-4DB427743445}" dt="2024-03-06T19:58:04.544" v="3207" actId="26606"/>
          <ac:spMkLst>
            <pc:docMk/>
            <pc:sldMk cId="2188643681" sldId="280"/>
            <ac:spMk id="27" creationId="{0AD20437-C88A-4F45-9C6D-DA32B29A4D1B}"/>
          </ac:spMkLst>
        </pc:spChg>
        <pc:spChg chg="add del">
          <ac:chgData name="Wilson, Alexandra" userId="2602288d-92e3-4858-b0f9-9ea939b32a71" providerId="ADAL" clId="{CDDB1C6F-53A9-469A-B3C5-4DB427743445}" dt="2024-03-06T19:58:13.720" v="3210" actId="26606"/>
          <ac:spMkLst>
            <pc:docMk/>
            <pc:sldMk cId="2188643681" sldId="280"/>
            <ac:spMk id="29" creationId="{0B936867-6407-43FB-9DE6-1B0879D0CB31}"/>
          </ac:spMkLst>
        </pc:spChg>
        <pc:spChg chg="add del">
          <ac:chgData name="Wilson, Alexandra" userId="2602288d-92e3-4858-b0f9-9ea939b32a71" providerId="ADAL" clId="{CDDB1C6F-53A9-469A-B3C5-4DB427743445}" dt="2024-03-06T19:58:13.720" v="3210" actId="26606"/>
          <ac:spMkLst>
            <pc:docMk/>
            <pc:sldMk cId="2188643681" sldId="280"/>
            <ac:spMk id="30" creationId="{873DDF9D-E27C-4E23-A1E8-CA352535F7C9}"/>
          </ac:spMkLst>
        </pc:spChg>
        <pc:spChg chg="add del">
          <ac:chgData name="Wilson, Alexandra" userId="2602288d-92e3-4858-b0f9-9ea939b32a71" providerId="ADAL" clId="{CDDB1C6F-53A9-469A-B3C5-4DB427743445}" dt="2024-03-06T19:58:13.720" v="3210" actId="26606"/>
          <ac:spMkLst>
            <pc:docMk/>
            <pc:sldMk cId="2188643681" sldId="280"/>
            <ac:spMk id="31" creationId="{ACD0B258-678B-4A8C-894F-848AF24A1922}"/>
          </ac:spMkLst>
        </pc:spChg>
        <pc:spChg chg="add del">
          <ac:chgData name="Wilson, Alexandra" userId="2602288d-92e3-4858-b0f9-9ea939b32a71" providerId="ADAL" clId="{CDDB1C6F-53A9-469A-B3C5-4DB427743445}" dt="2024-03-06T19:58:13.720" v="3210" actId="26606"/>
          <ac:spMkLst>
            <pc:docMk/>
            <pc:sldMk cId="2188643681" sldId="280"/>
            <ac:spMk id="32" creationId="{4C6B5652-C661-4C58-B937-F0F490F7FCB2}"/>
          </ac:spMkLst>
        </pc:spChg>
        <pc:spChg chg="add del">
          <ac:chgData name="Wilson, Alexandra" userId="2602288d-92e3-4858-b0f9-9ea939b32a71" providerId="ADAL" clId="{CDDB1C6F-53A9-469A-B3C5-4DB427743445}" dt="2024-03-06T19:58:13.720" v="3210" actId="26606"/>
          <ac:spMkLst>
            <pc:docMk/>
            <pc:sldMk cId="2188643681" sldId="280"/>
            <ac:spMk id="33" creationId="{2F003F3F-F118-41D2-AA3F-74DB0D1970BB}"/>
          </ac:spMkLst>
        </pc:spChg>
        <pc:spChg chg="add del">
          <ac:chgData name="Wilson, Alexandra" userId="2602288d-92e3-4858-b0f9-9ea939b32a71" providerId="ADAL" clId="{CDDB1C6F-53A9-469A-B3C5-4DB427743445}" dt="2024-03-06T19:58:13.720" v="3210" actId="26606"/>
          <ac:spMkLst>
            <pc:docMk/>
            <pc:sldMk cId="2188643681" sldId="280"/>
            <ac:spMk id="35" creationId="{C8D58395-74AF-401A-AF2F-76B6FCF71DFE}"/>
          </ac:spMkLst>
        </pc:spChg>
        <pc:spChg chg="add mod">
          <ac:chgData name="Wilson, Alexandra" userId="2602288d-92e3-4858-b0f9-9ea939b32a71" providerId="ADAL" clId="{CDDB1C6F-53A9-469A-B3C5-4DB427743445}" dt="2024-03-06T20:22:11.486" v="3464" actId="14100"/>
          <ac:spMkLst>
            <pc:docMk/>
            <pc:sldMk cId="2188643681" sldId="280"/>
            <ac:spMk id="39" creationId="{DBD290F3-5495-AF34-B2AC-2423632CE0DB}"/>
          </ac:spMkLst>
        </pc:spChg>
        <pc:spChg chg="add">
          <ac:chgData name="Wilson, Alexandra" userId="2602288d-92e3-4858-b0f9-9ea939b32a71" providerId="ADAL" clId="{CDDB1C6F-53A9-469A-B3C5-4DB427743445}" dt="2024-03-06T19:58:13.720" v="3210" actId="26606"/>
          <ac:spMkLst>
            <pc:docMk/>
            <pc:sldMk cId="2188643681" sldId="280"/>
            <ac:spMk id="42" creationId="{D47F22ED-3A55-4EDE-A5A8-163D82B09265}"/>
          </ac:spMkLst>
        </pc:spChg>
        <pc:spChg chg="add">
          <ac:chgData name="Wilson, Alexandra" userId="2602288d-92e3-4858-b0f9-9ea939b32a71" providerId="ADAL" clId="{CDDB1C6F-53A9-469A-B3C5-4DB427743445}" dt="2024-03-06T19:58:13.720" v="3210" actId="26606"/>
          <ac:spMkLst>
            <pc:docMk/>
            <pc:sldMk cId="2188643681" sldId="280"/>
            <ac:spMk id="44" creationId="{5184EE59-3061-456B-9FB5-98A8E0E74B02}"/>
          </ac:spMkLst>
        </pc:spChg>
        <pc:spChg chg="add">
          <ac:chgData name="Wilson, Alexandra" userId="2602288d-92e3-4858-b0f9-9ea939b32a71" providerId="ADAL" clId="{CDDB1C6F-53A9-469A-B3C5-4DB427743445}" dt="2024-03-06T19:58:13.720" v="3210" actId="26606"/>
          <ac:spMkLst>
            <pc:docMk/>
            <pc:sldMk cId="2188643681" sldId="280"/>
            <ac:spMk id="46" creationId="{F7E07B5E-9FB5-4C91-8BE4-6167EB58D0A7}"/>
          </ac:spMkLst>
        </pc:spChg>
        <pc:spChg chg="add">
          <ac:chgData name="Wilson, Alexandra" userId="2602288d-92e3-4858-b0f9-9ea939b32a71" providerId="ADAL" clId="{CDDB1C6F-53A9-469A-B3C5-4DB427743445}" dt="2024-03-06T19:58:13.720" v="3210" actId="26606"/>
          <ac:spMkLst>
            <pc:docMk/>
            <pc:sldMk cId="2188643681" sldId="280"/>
            <ac:spMk id="48" creationId="{37524947-EB09-4DD9-973B-9F75BBCD7269}"/>
          </ac:spMkLst>
        </pc:spChg>
        <pc:spChg chg="add">
          <ac:chgData name="Wilson, Alexandra" userId="2602288d-92e3-4858-b0f9-9ea939b32a71" providerId="ADAL" clId="{CDDB1C6F-53A9-469A-B3C5-4DB427743445}" dt="2024-03-06T19:58:13.720" v="3210" actId="26606"/>
          <ac:spMkLst>
            <pc:docMk/>
            <pc:sldMk cId="2188643681" sldId="280"/>
            <ac:spMk id="50" creationId="{D30C8E25-2DD1-45C6-9F04-0F0CBF666021}"/>
          </ac:spMkLst>
        </pc:spChg>
        <pc:spChg chg="add">
          <ac:chgData name="Wilson, Alexandra" userId="2602288d-92e3-4858-b0f9-9ea939b32a71" providerId="ADAL" clId="{CDDB1C6F-53A9-469A-B3C5-4DB427743445}" dt="2024-03-06T19:58:13.720" v="3210" actId="26606"/>
          <ac:spMkLst>
            <pc:docMk/>
            <pc:sldMk cId="2188643681" sldId="280"/>
            <ac:spMk id="52" creationId="{BC57EA3C-C239-4132-A618-5CBE9F896B2F}"/>
          </ac:spMkLst>
        </pc:spChg>
        <pc:picChg chg="add mod ord">
          <ac:chgData name="Wilson, Alexandra" userId="2602288d-92e3-4858-b0f9-9ea939b32a71" providerId="ADAL" clId="{CDDB1C6F-53A9-469A-B3C5-4DB427743445}" dt="2024-03-06T20:22:31.275" v="3470" actId="1076"/>
          <ac:picMkLst>
            <pc:docMk/>
            <pc:sldMk cId="2188643681" sldId="280"/>
            <ac:picMk id="3" creationId="{9F82F4E9-73E0-C415-C2F2-9B5C05E9F829}"/>
          </ac:picMkLst>
        </pc:picChg>
        <pc:picChg chg="del">
          <ac:chgData name="Wilson, Alexandra" userId="2602288d-92e3-4858-b0f9-9ea939b32a71" providerId="ADAL" clId="{CDDB1C6F-53A9-469A-B3C5-4DB427743445}" dt="2024-03-06T19:26:28.901" v="2611" actId="478"/>
          <ac:picMkLst>
            <pc:docMk/>
            <pc:sldMk cId="2188643681" sldId="280"/>
            <ac:picMk id="5" creationId="{A1B5F03F-90C9-690A-4E76-A0985A1D84AA}"/>
          </ac:picMkLst>
        </pc:picChg>
        <pc:picChg chg="del">
          <ac:chgData name="Wilson, Alexandra" userId="2602288d-92e3-4858-b0f9-9ea939b32a71" providerId="ADAL" clId="{CDDB1C6F-53A9-469A-B3C5-4DB427743445}" dt="2024-03-06T19:26:28.287" v="2610" actId="478"/>
          <ac:picMkLst>
            <pc:docMk/>
            <pc:sldMk cId="2188643681" sldId="280"/>
            <ac:picMk id="6" creationId="{3A17FC9D-DE53-9059-C90A-73AAB7D87187}"/>
          </ac:picMkLst>
        </pc:picChg>
        <pc:picChg chg="add del mod ord">
          <ac:chgData name="Wilson, Alexandra" userId="2602288d-92e3-4858-b0f9-9ea939b32a71" providerId="ADAL" clId="{CDDB1C6F-53A9-469A-B3C5-4DB427743445}" dt="2024-03-06T19:56:12.248" v="3190" actId="34307"/>
          <ac:picMkLst>
            <pc:docMk/>
            <pc:sldMk cId="2188643681" sldId="280"/>
            <ac:picMk id="8" creationId="{B4EF86C5-821C-8DBD-2EA6-554CB5D25FF8}"/>
          </ac:picMkLst>
        </pc:picChg>
        <pc:picChg chg="add mod ord">
          <ac:chgData name="Wilson, Alexandra" userId="2602288d-92e3-4858-b0f9-9ea939b32a71" providerId="ADAL" clId="{CDDB1C6F-53A9-469A-B3C5-4DB427743445}" dt="2024-03-06T20:22:29.409" v="3469" actId="1076"/>
          <ac:picMkLst>
            <pc:docMk/>
            <pc:sldMk cId="2188643681" sldId="280"/>
            <ac:picMk id="11" creationId="{2D681387-0744-EA9E-1889-4E84A9AEB185}"/>
          </ac:picMkLst>
        </pc:picChg>
        <pc:picChg chg="add del mod ord">
          <ac:chgData name="Wilson, Alexandra" userId="2602288d-92e3-4858-b0f9-9ea939b32a71" providerId="ADAL" clId="{CDDB1C6F-53A9-469A-B3C5-4DB427743445}" dt="2024-03-06T19:58:16.607" v="3211" actId="478"/>
          <ac:picMkLst>
            <pc:docMk/>
            <pc:sldMk cId="2188643681" sldId="280"/>
            <ac:picMk id="13" creationId="{E33B0327-C023-57A7-1EF6-B53E8B4EFF06}"/>
          </ac:picMkLst>
        </pc:picChg>
        <pc:picChg chg="add mod modCrop">
          <ac:chgData name="Wilson, Alexandra" userId="2602288d-92e3-4858-b0f9-9ea939b32a71" providerId="ADAL" clId="{CDDB1C6F-53A9-469A-B3C5-4DB427743445}" dt="2024-03-06T20:25:34.815" v="3487" actId="1440"/>
          <ac:picMkLst>
            <pc:docMk/>
            <pc:sldMk cId="2188643681" sldId="280"/>
            <ac:picMk id="17" creationId="{89ECEB74-C151-7731-5FDB-6B1ED8EE65A3}"/>
          </ac:picMkLst>
        </pc:picChg>
        <pc:cxnChg chg="add del">
          <ac:chgData name="Wilson, Alexandra" userId="2602288d-92e3-4858-b0f9-9ea939b32a71" providerId="ADAL" clId="{CDDB1C6F-53A9-469A-B3C5-4DB427743445}" dt="2024-03-06T19:57:00.837" v="3197" actId="26606"/>
          <ac:cxnSpMkLst>
            <pc:docMk/>
            <pc:sldMk cId="2188643681" sldId="280"/>
            <ac:cxnSpMk id="9" creationId="{37C77032-C865-6057-7D7A-E2743CFA20F9}"/>
          </ac:cxnSpMkLst>
        </pc:cxnChg>
      </pc:sldChg>
      <pc:sldChg chg="modSp del mod">
        <pc:chgData name="Wilson, Alexandra" userId="2602288d-92e3-4858-b0f9-9ea939b32a71" providerId="ADAL" clId="{CDDB1C6F-53A9-469A-B3C5-4DB427743445}" dt="2024-03-06T19:38:46.939" v="2826" actId="47"/>
        <pc:sldMkLst>
          <pc:docMk/>
          <pc:sldMk cId="3731744339" sldId="281"/>
        </pc:sldMkLst>
        <pc:spChg chg="mod">
          <ac:chgData name="Wilson, Alexandra" userId="2602288d-92e3-4858-b0f9-9ea939b32a71" providerId="ADAL" clId="{CDDB1C6F-53A9-469A-B3C5-4DB427743445}" dt="2024-03-06T19:28:39.254" v="2643"/>
          <ac:spMkLst>
            <pc:docMk/>
            <pc:sldMk cId="3731744339" sldId="281"/>
            <ac:spMk id="2" creationId="{525A7BF6-827E-B7FE-200B-8FE0DDB68132}"/>
          </ac:spMkLst>
        </pc:spChg>
        <pc:spChg chg="mod">
          <ac:chgData name="Wilson, Alexandra" userId="2602288d-92e3-4858-b0f9-9ea939b32a71" providerId="ADAL" clId="{CDDB1C6F-53A9-469A-B3C5-4DB427743445}" dt="2024-03-06T19:26:32.841" v="2613" actId="20577"/>
          <ac:spMkLst>
            <pc:docMk/>
            <pc:sldMk cId="3731744339" sldId="281"/>
            <ac:spMk id="4" creationId="{2793DB14-0147-EFB7-D8B7-C9A184C8D864}"/>
          </ac:spMkLst>
        </pc:spChg>
      </pc:sldChg>
      <pc:sldChg chg="addSp modSp new del mod ord">
        <pc:chgData name="Wilson, Alexandra" userId="2602288d-92e3-4858-b0f9-9ea939b32a71" providerId="ADAL" clId="{CDDB1C6F-53A9-469A-B3C5-4DB427743445}" dt="2024-03-06T21:23:39.059" v="5991" actId="2696"/>
        <pc:sldMkLst>
          <pc:docMk/>
          <pc:sldMk cId="408813891" sldId="282"/>
        </pc:sldMkLst>
        <pc:spChg chg="add mod">
          <ac:chgData name="Wilson, Alexandra" userId="2602288d-92e3-4858-b0f9-9ea939b32a71" providerId="ADAL" clId="{CDDB1C6F-53A9-469A-B3C5-4DB427743445}" dt="2024-03-06T19:29:25.590" v="2704" actId="20577"/>
          <ac:spMkLst>
            <pc:docMk/>
            <pc:sldMk cId="408813891" sldId="282"/>
            <ac:spMk id="4" creationId="{ABD32AEA-F5EB-3CEE-12F3-73DF6708C837}"/>
          </ac:spMkLst>
        </pc:spChg>
      </pc:sldChg>
      <pc:sldChg chg="addSp delSp modSp new del mod ord">
        <pc:chgData name="Wilson, Alexandra" userId="2602288d-92e3-4858-b0f9-9ea939b32a71" providerId="ADAL" clId="{CDDB1C6F-53A9-469A-B3C5-4DB427743445}" dt="2024-03-06T21:23:46.157" v="5992" actId="2696"/>
        <pc:sldMkLst>
          <pc:docMk/>
          <pc:sldMk cId="42514852" sldId="283"/>
        </pc:sldMkLst>
        <pc:spChg chg="add del mod">
          <ac:chgData name="Wilson, Alexandra" userId="2602288d-92e3-4858-b0f9-9ea939b32a71" providerId="ADAL" clId="{CDDB1C6F-53A9-469A-B3C5-4DB427743445}" dt="2024-03-06T19:30:06.041" v="2709" actId="478"/>
          <ac:spMkLst>
            <pc:docMk/>
            <pc:sldMk cId="42514852" sldId="283"/>
            <ac:spMk id="5" creationId="{F0543D70-378E-85B5-7E2F-7B28FF07DD21}"/>
          </ac:spMkLst>
        </pc:spChg>
        <pc:spChg chg="add mod">
          <ac:chgData name="Wilson, Alexandra" userId="2602288d-92e3-4858-b0f9-9ea939b32a71" providerId="ADAL" clId="{CDDB1C6F-53A9-469A-B3C5-4DB427743445}" dt="2024-03-06T19:30:21.147" v="2755" actId="20577"/>
          <ac:spMkLst>
            <pc:docMk/>
            <pc:sldMk cId="42514852" sldId="283"/>
            <ac:spMk id="6" creationId="{B1699FD9-E94C-EB71-CB2C-B4D85FA7CA7B}"/>
          </ac:spMkLst>
        </pc:spChg>
      </pc:sldChg>
      <pc:sldChg chg="addSp delSp modSp new mod ord setBg modClrScheme delDesignElem chgLayout modNotesTx">
        <pc:chgData name="Wilson, Alexandra" userId="2602288d-92e3-4858-b0f9-9ea939b32a71" providerId="ADAL" clId="{CDDB1C6F-53A9-469A-B3C5-4DB427743445}" dt="2024-03-06T21:54:36.356" v="7683"/>
        <pc:sldMkLst>
          <pc:docMk/>
          <pc:sldMk cId="3691967468" sldId="284"/>
        </pc:sldMkLst>
        <pc:spChg chg="del mod">
          <ac:chgData name="Wilson, Alexandra" userId="2602288d-92e3-4858-b0f9-9ea939b32a71" providerId="ADAL" clId="{CDDB1C6F-53A9-469A-B3C5-4DB427743445}" dt="2024-03-06T21:37:11.224" v="6580" actId="26606"/>
          <ac:spMkLst>
            <pc:docMk/>
            <pc:sldMk cId="3691967468" sldId="284"/>
            <ac:spMk id="2" creationId="{9A1F44FD-7484-4084-7998-E688FDA05568}"/>
          </ac:spMkLst>
        </pc:spChg>
        <pc:spChg chg="del mod">
          <ac:chgData name="Wilson, Alexandra" userId="2602288d-92e3-4858-b0f9-9ea939b32a71" providerId="ADAL" clId="{CDDB1C6F-53A9-469A-B3C5-4DB427743445}" dt="2024-03-06T21:37:11.224" v="6580" actId="26606"/>
          <ac:spMkLst>
            <pc:docMk/>
            <pc:sldMk cId="3691967468" sldId="284"/>
            <ac:spMk id="3" creationId="{A82914AE-1B5C-B982-696E-A502BBDEB43E}"/>
          </ac:spMkLst>
        </pc:spChg>
        <pc:spChg chg="add del mod ord">
          <ac:chgData name="Wilson, Alexandra" userId="2602288d-92e3-4858-b0f9-9ea939b32a71" providerId="ADAL" clId="{CDDB1C6F-53A9-469A-B3C5-4DB427743445}" dt="2024-03-06T21:37:55.351" v="6608" actId="1076"/>
          <ac:spMkLst>
            <pc:docMk/>
            <pc:sldMk cId="3691967468" sldId="284"/>
            <ac:spMk id="4" creationId="{6FAEE358-9AC4-5A37-8F76-3B4C739B1947}"/>
          </ac:spMkLst>
        </pc:spChg>
        <pc:spChg chg="add del mod ord">
          <ac:chgData name="Wilson, Alexandra" userId="2602288d-92e3-4858-b0f9-9ea939b32a71" providerId="ADAL" clId="{CDDB1C6F-53A9-469A-B3C5-4DB427743445}" dt="2024-03-06T21:39:12.489" v="6617" actId="700"/>
          <ac:spMkLst>
            <pc:docMk/>
            <pc:sldMk cId="3691967468" sldId="284"/>
            <ac:spMk id="7" creationId="{892E9EEC-7A46-492C-580A-3E27D20FFF8F}"/>
          </ac:spMkLst>
        </pc:spChg>
        <pc:spChg chg="add del">
          <ac:chgData name="Wilson, Alexandra" userId="2602288d-92e3-4858-b0f9-9ea939b32a71" providerId="ADAL" clId="{CDDB1C6F-53A9-469A-B3C5-4DB427743445}" dt="2024-03-06T21:38:05.929" v="6609" actId="700"/>
          <ac:spMkLst>
            <pc:docMk/>
            <pc:sldMk cId="3691967468" sldId="284"/>
            <ac:spMk id="8" creationId="{E2BA2BD9-7B54-4190-8F06-3EF3658A0020}"/>
          </ac:spMkLst>
        </pc:spChg>
        <pc:spChg chg="add del mod ord">
          <ac:chgData name="Wilson, Alexandra" userId="2602288d-92e3-4858-b0f9-9ea939b32a71" providerId="ADAL" clId="{CDDB1C6F-53A9-469A-B3C5-4DB427743445}" dt="2024-03-06T21:39:12.489" v="6617" actId="700"/>
          <ac:spMkLst>
            <pc:docMk/>
            <pc:sldMk cId="3691967468" sldId="284"/>
            <ac:spMk id="9" creationId="{DF1D62E1-8E0E-1C18-38C7-7ECB559743A8}"/>
          </ac:spMkLst>
        </pc:spChg>
        <pc:spChg chg="add del mod ord">
          <ac:chgData name="Wilson, Alexandra" userId="2602288d-92e3-4858-b0f9-9ea939b32a71" providerId="ADAL" clId="{CDDB1C6F-53A9-469A-B3C5-4DB427743445}" dt="2024-03-06T21:38:24.738" v="6611" actId="700"/>
          <ac:spMkLst>
            <pc:docMk/>
            <pc:sldMk cId="3691967468" sldId="284"/>
            <ac:spMk id="10" creationId="{4882042E-6191-1818-21FD-90F06146EEC4}"/>
          </ac:spMkLst>
        </pc:spChg>
        <pc:spChg chg="add del">
          <ac:chgData name="Wilson, Alexandra" userId="2602288d-92e3-4858-b0f9-9ea939b32a71" providerId="ADAL" clId="{CDDB1C6F-53A9-469A-B3C5-4DB427743445}" dt="2024-03-06T21:36:52.480" v="6577" actId="26606"/>
          <ac:spMkLst>
            <pc:docMk/>
            <pc:sldMk cId="3691967468" sldId="284"/>
            <ac:spMk id="11" creationId="{3BA513B0-82FF-4F41-8178-885375D1CFB5}"/>
          </ac:spMkLst>
        </pc:spChg>
        <pc:spChg chg="add del mod ord">
          <ac:chgData name="Wilson, Alexandra" userId="2602288d-92e3-4858-b0f9-9ea939b32a71" providerId="ADAL" clId="{CDDB1C6F-53A9-469A-B3C5-4DB427743445}" dt="2024-03-06T21:39:25.130" v="6621" actId="26606"/>
          <ac:spMkLst>
            <pc:docMk/>
            <pc:sldMk cId="3691967468" sldId="284"/>
            <ac:spMk id="12" creationId="{71B07D8C-7FAC-A44C-3645-8419779B680B}"/>
          </ac:spMkLst>
        </pc:spChg>
        <pc:spChg chg="add">
          <ac:chgData name="Wilson, Alexandra" userId="2602288d-92e3-4858-b0f9-9ea939b32a71" providerId="ADAL" clId="{CDDB1C6F-53A9-469A-B3C5-4DB427743445}" dt="2024-03-06T21:39:25.130" v="6621" actId="26606"/>
          <ac:spMkLst>
            <pc:docMk/>
            <pc:sldMk cId="3691967468" sldId="284"/>
            <ac:spMk id="17" creationId="{E2BA2BD9-7B54-4190-8F06-3EF3658A0020}"/>
          </ac:spMkLst>
        </pc:spChg>
        <pc:spChg chg="add mod">
          <ac:chgData name="Wilson, Alexandra" userId="2602288d-92e3-4858-b0f9-9ea939b32a71" providerId="ADAL" clId="{CDDB1C6F-53A9-469A-B3C5-4DB427743445}" dt="2024-03-06T21:52:41.062" v="7591" actId="14100"/>
          <ac:spMkLst>
            <pc:docMk/>
            <pc:sldMk cId="3691967468" sldId="284"/>
            <ac:spMk id="19" creationId="{29BB1213-FEAF-3497-E63E-016D697070FF}"/>
          </ac:spMkLst>
        </pc:spChg>
        <pc:grpChg chg="add del">
          <ac:chgData name="Wilson, Alexandra" userId="2602288d-92e3-4858-b0f9-9ea939b32a71" providerId="ADAL" clId="{CDDB1C6F-53A9-469A-B3C5-4DB427743445}" dt="2024-03-06T21:36:52.480" v="6577" actId="26606"/>
          <ac:grpSpMkLst>
            <pc:docMk/>
            <pc:sldMk cId="3691967468" sldId="284"/>
            <ac:grpSpMk id="13" creationId="{93DB8501-F9F2-4ACD-B56A-9019CD5006D6}"/>
          </ac:grpSpMkLst>
        </pc:grpChg>
        <pc:picChg chg="add del mod ord">
          <ac:chgData name="Wilson, Alexandra" userId="2602288d-92e3-4858-b0f9-9ea939b32a71" providerId="ADAL" clId="{CDDB1C6F-53A9-469A-B3C5-4DB427743445}" dt="2024-03-06T21:46:44.267" v="6824" actId="1076"/>
          <ac:picMkLst>
            <pc:docMk/>
            <pc:sldMk cId="3691967468" sldId="284"/>
            <ac:picMk id="6" creationId="{BD989C74-866A-D7A9-3B41-D810CDCAEDB1}"/>
          </ac:picMkLst>
        </pc:picChg>
        <pc:picChg chg="add mod">
          <ac:chgData name="Wilson, Alexandra" userId="2602288d-92e3-4858-b0f9-9ea939b32a71" providerId="ADAL" clId="{CDDB1C6F-53A9-469A-B3C5-4DB427743445}" dt="2024-03-06T21:39:34.078" v="6623"/>
          <ac:picMkLst>
            <pc:docMk/>
            <pc:sldMk cId="3691967468" sldId="284"/>
            <ac:picMk id="18" creationId="{7705A278-01D5-364B-34F2-1B163DF01D74}"/>
          </ac:picMkLst>
        </pc:picChg>
        <pc:picChg chg="add mod">
          <ac:chgData name="Wilson, Alexandra" userId="2602288d-92e3-4858-b0f9-9ea939b32a71" providerId="ADAL" clId="{CDDB1C6F-53A9-469A-B3C5-4DB427743445}" dt="2024-03-06T21:50:49.388" v="7358" actId="1076"/>
          <ac:picMkLst>
            <pc:docMk/>
            <pc:sldMk cId="3691967468" sldId="284"/>
            <ac:picMk id="21" creationId="{FCA4B2F3-B76D-F02C-BEE6-61C0A76D89C5}"/>
          </ac:picMkLst>
        </pc:picChg>
        <pc:picChg chg="add mod">
          <ac:chgData name="Wilson, Alexandra" userId="2602288d-92e3-4858-b0f9-9ea939b32a71" providerId="ADAL" clId="{CDDB1C6F-53A9-469A-B3C5-4DB427743445}" dt="2024-03-06T21:53:19.119" v="7595" actId="1440"/>
          <ac:picMkLst>
            <pc:docMk/>
            <pc:sldMk cId="3691967468" sldId="284"/>
            <ac:picMk id="23" creationId="{9423119C-07EA-366C-31E3-A5E325C4A425}"/>
          </ac:picMkLst>
        </pc:picChg>
      </pc:sldChg>
      <pc:sldChg chg="new del">
        <pc:chgData name="Wilson, Alexandra" userId="2602288d-92e3-4858-b0f9-9ea939b32a71" providerId="ADAL" clId="{CDDB1C6F-53A9-469A-B3C5-4DB427743445}" dt="2024-03-06T19:37:04.139" v="2808" actId="47"/>
        <pc:sldMkLst>
          <pc:docMk/>
          <pc:sldMk cId="617674542" sldId="285"/>
        </pc:sldMkLst>
      </pc:sldChg>
      <pc:sldChg chg="addSp delSp modSp new mod modNotesTx">
        <pc:chgData name="Wilson, Alexandra" userId="2602288d-92e3-4858-b0f9-9ea939b32a71" providerId="ADAL" clId="{CDDB1C6F-53A9-469A-B3C5-4DB427743445}" dt="2024-03-06T21:35:54.749" v="6570" actId="20577"/>
        <pc:sldMkLst>
          <pc:docMk/>
          <pc:sldMk cId="3881068321" sldId="285"/>
        </pc:sldMkLst>
        <pc:spChg chg="del">
          <ac:chgData name="Wilson, Alexandra" userId="2602288d-92e3-4858-b0f9-9ea939b32a71" providerId="ADAL" clId="{CDDB1C6F-53A9-469A-B3C5-4DB427743445}" dt="2024-03-06T21:25:37.942" v="6060" actId="478"/>
          <ac:spMkLst>
            <pc:docMk/>
            <pc:sldMk cId="3881068321" sldId="285"/>
            <ac:spMk id="2" creationId="{D11F9255-BCD8-AF61-9BC1-3ED9160B5664}"/>
          </ac:spMkLst>
        </pc:spChg>
        <pc:spChg chg="mod">
          <ac:chgData name="Wilson, Alexandra" userId="2602288d-92e3-4858-b0f9-9ea939b32a71" providerId="ADAL" clId="{CDDB1C6F-53A9-469A-B3C5-4DB427743445}" dt="2024-03-06T21:33:38.155" v="6436" actId="1076"/>
          <ac:spMkLst>
            <pc:docMk/>
            <pc:sldMk cId="3881068321" sldId="285"/>
            <ac:spMk id="3" creationId="{55C729FF-2496-CAA3-B4E4-9F377E509ACC}"/>
          </ac:spMkLst>
        </pc:spChg>
        <pc:spChg chg="add mod">
          <ac:chgData name="Wilson, Alexandra" userId="2602288d-92e3-4858-b0f9-9ea939b32a71" providerId="ADAL" clId="{CDDB1C6F-53A9-469A-B3C5-4DB427743445}" dt="2024-03-06T21:29:10.361" v="6099" actId="20577"/>
          <ac:spMkLst>
            <pc:docMk/>
            <pc:sldMk cId="3881068321" sldId="285"/>
            <ac:spMk id="4" creationId="{2FF2998D-E397-CA07-7DDF-DFC062516DE6}"/>
          </ac:spMkLst>
        </pc:spChg>
        <pc:picChg chg="add mod">
          <ac:chgData name="Wilson, Alexandra" userId="2602288d-92e3-4858-b0f9-9ea939b32a71" providerId="ADAL" clId="{CDDB1C6F-53A9-469A-B3C5-4DB427743445}" dt="2024-03-06T21:28:06.029" v="6072" actId="1076"/>
          <ac:picMkLst>
            <pc:docMk/>
            <pc:sldMk cId="3881068321" sldId="285"/>
            <ac:picMk id="6" creationId="{FC959417-6F99-8B30-2AE0-7486CD8F0C06}"/>
          </ac:picMkLst>
        </pc:picChg>
        <pc:picChg chg="add mod">
          <ac:chgData name="Wilson, Alexandra" userId="2602288d-92e3-4858-b0f9-9ea939b32a71" providerId="ADAL" clId="{CDDB1C6F-53A9-469A-B3C5-4DB427743445}" dt="2024-03-06T21:28:01.448" v="6070" actId="1076"/>
          <ac:picMkLst>
            <pc:docMk/>
            <pc:sldMk cId="3881068321" sldId="285"/>
            <ac:picMk id="8" creationId="{2D5F73F0-E885-7E11-AB6F-926B3ED067A1}"/>
          </ac:picMkLst>
        </pc:pic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E64C63B-FC81-4B4E-93B6-7B2785A1070B}"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5E6C0919-CFA2-4858-A812-51F03E10F2ED}">
      <dgm:prSet/>
      <dgm:spPr/>
      <dgm:t>
        <a:bodyPr/>
        <a:lstStyle/>
        <a:p>
          <a:r>
            <a:rPr lang="en-US" b="0" i="0"/>
            <a:t>Automation &amp; scheduling</a:t>
          </a:r>
          <a:endParaRPr lang="en-US"/>
        </a:p>
      </dgm:t>
    </dgm:pt>
    <dgm:pt modelId="{1DFEBDE9-0C59-4F2F-8412-030D653EBEB0}" type="parTrans" cxnId="{7A700F37-4375-4461-92A4-A36053920B25}">
      <dgm:prSet/>
      <dgm:spPr/>
      <dgm:t>
        <a:bodyPr/>
        <a:lstStyle/>
        <a:p>
          <a:endParaRPr lang="en-US"/>
        </a:p>
      </dgm:t>
    </dgm:pt>
    <dgm:pt modelId="{F1E7BF96-DA30-4692-A11E-1C7D7C1CDCC1}" type="sibTrans" cxnId="{7A700F37-4375-4461-92A4-A36053920B25}">
      <dgm:prSet/>
      <dgm:spPr/>
      <dgm:t>
        <a:bodyPr/>
        <a:lstStyle/>
        <a:p>
          <a:endParaRPr lang="en-US"/>
        </a:p>
      </dgm:t>
    </dgm:pt>
    <dgm:pt modelId="{8F48EF8E-1121-49F5-8EB0-9207AFB55DB5}">
      <dgm:prSet/>
      <dgm:spPr/>
      <dgm:t>
        <a:bodyPr/>
        <a:lstStyle/>
        <a:p>
          <a:r>
            <a:rPr lang="en-US" b="0" i="0"/>
            <a:t>Set &amp; forget</a:t>
          </a:r>
          <a:endParaRPr lang="en-US"/>
        </a:p>
      </dgm:t>
    </dgm:pt>
    <dgm:pt modelId="{D89A0082-FA68-4D29-A756-3F98F079CB3F}" type="parTrans" cxnId="{D1F63AAA-7E78-465B-8BE8-623434CBF35D}">
      <dgm:prSet/>
      <dgm:spPr/>
      <dgm:t>
        <a:bodyPr/>
        <a:lstStyle/>
        <a:p>
          <a:endParaRPr lang="en-US"/>
        </a:p>
      </dgm:t>
    </dgm:pt>
    <dgm:pt modelId="{E5C10610-6B07-433D-8D30-AA139B0109D6}" type="sibTrans" cxnId="{D1F63AAA-7E78-465B-8BE8-623434CBF35D}">
      <dgm:prSet/>
      <dgm:spPr/>
      <dgm:t>
        <a:bodyPr/>
        <a:lstStyle/>
        <a:p>
          <a:endParaRPr lang="en-US"/>
        </a:p>
      </dgm:t>
    </dgm:pt>
    <dgm:pt modelId="{CBDC35CD-7323-48F9-9164-2FBB34C7A54F}">
      <dgm:prSet/>
      <dgm:spPr/>
      <dgm:t>
        <a:bodyPr/>
        <a:lstStyle/>
        <a:p>
          <a:r>
            <a:rPr lang="en-US" b="0" i="0"/>
            <a:t>Target Audience</a:t>
          </a:r>
          <a:endParaRPr lang="en-US"/>
        </a:p>
      </dgm:t>
    </dgm:pt>
    <dgm:pt modelId="{C4280F52-8401-49BA-99FA-2F03672EC96E}" type="parTrans" cxnId="{4A4930DB-AB28-4CA1-B9B3-8FD3C0F0DF9B}">
      <dgm:prSet/>
      <dgm:spPr/>
      <dgm:t>
        <a:bodyPr/>
        <a:lstStyle/>
        <a:p>
          <a:endParaRPr lang="en-US"/>
        </a:p>
      </dgm:t>
    </dgm:pt>
    <dgm:pt modelId="{E48C8D8A-4EBE-4D24-BD5B-23D4EAEA979E}" type="sibTrans" cxnId="{4A4930DB-AB28-4CA1-B9B3-8FD3C0F0DF9B}">
      <dgm:prSet/>
      <dgm:spPr/>
      <dgm:t>
        <a:bodyPr/>
        <a:lstStyle/>
        <a:p>
          <a:endParaRPr lang="en-US"/>
        </a:p>
      </dgm:t>
    </dgm:pt>
    <dgm:pt modelId="{B0C38365-2230-463E-B75C-CA6EFDF5FEF9}">
      <dgm:prSet/>
      <dgm:spPr/>
      <dgm:t>
        <a:bodyPr/>
        <a:lstStyle/>
        <a:p>
          <a:r>
            <a:rPr lang="en-US" b="0" i="0"/>
            <a:t>Sign-up lists</a:t>
          </a:r>
          <a:endParaRPr lang="en-US"/>
        </a:p>
      </dgm:t>
    </dgm:pt>
    <dgm:pt modelId="{E6C8EE6F-AEDD-4D41-9128-9474E0B5501A}" type="parTrans" cxnId="{D4367D7E-3403-44DC-A26A-AC89D50D48D8}">
      <dgm:prSet/>
      <dgm:spPr/>
      <dgm:t>
        <a:bodyPr/>
        <a:lstStyle/>
        <a:p>
          <a:endParaRPr lang="en-US"/>
        </a:p>
      </dgm:t>
    </dgm:pt>
    <dgm:pt modelId="{40404E3E-81C4-4710-A531-1453A8DDA0F0}" type="sibTrans" cxnId="{D4367D7E-3403-44DC-A26A-AC89D50D48D8}">
      <dgm:prSet/>
      <dgm:spPr/>
      <dgm:t>
        <a:bodyPr/>
        <a:lstStyle/>
        <a:p>
          <a:endParaRPr lang="en-US"/>
        </a:p>
      </dgm:t>
    </dgm:pt>
    <dgm:pt modelId="{E14D9AC1-CEF1-4FFC-B2B5-218A4F66A5EE}">
      <dgm:prSet/>
      <dgm:spPr/>
      <dgm:t>
        <a:bodyPr/>
        <a:lstStyle/>
        <a:p>
          <a:r>
            <a:rPr lang="en-US" b="0" i="0"/>
            <a:t>Topic based</a:t>
          </a:r>
          <a:endParaRPr lang="en-US"/>
        </a:p>
      </dgm:t>
    </dgm:pt>
    <dgm:pt modelId="{1C70A455-D012-4640-8AC2-2DD3429BABDB}" type="parTrans" cxnId="{3ABB4376-89E3-4CF2-BDFF-7AC6BABBD488}">
      <dgm:prSet/>
      <dgm:spPr/>
      <dgm:t>
        <a:bodyPr/>
        <a:lstStyle/>
        <a:p>
          <a:endParaRPr lang="en-US"/>
        </a:p>
      </dgm:t>
    </dgm:pt>
    <dgm:pt modelId="{8A9E5773-15D3-4C9C-9FCE-CF0D074124FB}" type="sibTrans" cxnId="{3ABB4376-89E3-4CF2-BDFF-7AC6BABBD488}">
      <dgm:prSet/>
      <dgm:spPr/>
      <dgm:t>
        <a:bodyPr/>
        <a:lstStyle/>
        <a:p>
          <a:endParaRPr lang="en-US"/>
        </a:p>
      </dgm:t>
    </dgm:pt>
    <dgm:pt modelId="{7EE49811-A4F4-4A8B-9F37-B1C7E66F965E}">
      <dgm:prSet/>
      <dgm:spPr/>
      <dgm:t>
        <a:bodyPr/>
        <a:lstStyle/>
        <a:p>
          <a:r>
            <a:rPr lang="en-US" b="0" i="0"/>
            <a:t>Analytics</a:t>
          </a:r>
          <a:endParaRPr lang="en-US"/>
        </a:p>
      </dgm:t>
    </dgm:pt>
    <dgm:pt modelId="{D2C485AD-6536-40AE-A739-0A57856EC5B4}" type="parTrans" cxnId="{E2595939-AD03-49BE-B865-844B2F978872}">
      <dgm:prSet/>
      <dgm:spPr/>
      <dgm:t>
        <a:bodyPr/>
        <a:lstStyle/>
        <a:p>
          <a:endParaRPr lang="en-US"/>
        </a:p>
      </dgm:t>
    </dgm:pt>
    <dgm:pt modelId="{3127E2D9-FA8E-4A74-BDBD-8FBF0B434A56}" type="sibTrans" cxnId="{E2595939-AD03-49BE-B865-844B2F978872}">
      <dgm:prSet/>
      <dgm:spPr/>
      <dgm:t>
        <a:bodyPr/>
        <a:lstStyle/>
        <a:p>
          <a:endParaRPr lang="en-US"/>
        </a:p>
      </dgm:t>
    </dgm:pt>
    <dgm:pt modelId="{0BEA430F-1479-4F1A-96E8-C1556A503CBB}">
      <dgm:prSet/>
      <dgm:spPr/>
      <dgm:t>
        <a:bodyPr/>
        <a:lstStyle/>
        <a:p>
          <a:r>
            <a:rPr lang="en-US" b="0" i="0"/>
            <a:t>Open rate, click-through, &amp; other metrics</a:t>
          </a:r>
          <a:endParaRPr lang="en-US"/>
        </a:p>
      </dgm:t>
    </dgm:pt>
    <dgm:pt modelId="{6615DB75-C9CA-4702-852D-BDDFCDB6692E}" type="parTrans" cxnId="{4A58B33D-19A2-4B52-AA2C-F0738C2746DE}">
      <dgm:prSet/>
      <dgm:spPr/>
      <dgm:t>
        <a:bodyPr/>
        <a:lstStyle/>
        <a:p>
          <a:endParaRPr lang="en-US"/>
        </a:p>
      </dgm:t>
    </dgm:pt>
    <dgm:pt modelId="{62BD9638-D9C5-4ECA-B3EF-709FA4A96B42}" type="sibTrans" cxnId="{4A58B33D-19A2-4B52-AA2C-F0738C2746DE}">
      <dgm:prSet/>
      <dgm:spPr/>
      <dgm:t>
        <a:bodyPr/>
        <a:lstStyle/>
        <a:p>
          <a:endParaRPr lang="en-US"/>
        </a:p>
      </dgm:t>
    </dgm:pt>
    <dgm:pt modelId="{744A022A-75E5-4204-94A8-36F85545DFC7}" type="pres">
      <dgm:prSet presAssocID="{0E64C63B-FC81-4B4E-93B6-7B2785A1070B}" presName="linear" presStyleCnt="0">
        <dgm:presLayoutVars>
          <dgm:animLvl val="lvl"/>
          <dgm:resizeHandles val="exact"/>
        </dgm:presLayoutVars>
      </dgm:prSet>
      <dgm:spPr/>
    </dgm:pt>
    <dgm:pt modelId="{D0558FFF-2488-4024-BA0F-EFF4E16F9E42}" type="pres">
      <dgm:prSet presAssocID="{5E6C0919-CFA2-4858-A812-51F03E10F2ED}" presName="parentText" presStyleLbl="node1" presStyleIdx="0" presStyleCnt="3">
        <dgm:presLayoutVars>
          <dgm:chMax val="0"/>
          <dgm:bulletEnabled val="1"/>
        </dgm:presLayoutVars>
      </dgm:prSet>
      <dgm:spPr/>
    </dgm:pt>
    <dgm:pt modelId="{3B6F022A-20B5-4A4F-9888-34F670B018E8}" type="pres">
      <dgm:prSet presAssocID="{5E6C0919-CFA2-4858-A812-51F03E10F2ED}" presName="childText" presStyleLbl="revTx" presStyleIdx="0" presStyleCnt="3">
        <dgm:presLayoutVars>
          <dgm:bulletEnabled val="1"/>
        </dgm:presLayoutVars>
      </dgm:prSet>
      <dgm:spPr/>
    </dgm:pt>
    <dgm:pt modelId="{AF5DD768-4C2A-48EE-8B24-5F7DAEF87FAD}" type="pres">
      <dgm:prSet presAssocID="{CBDC35CD-7323-48F9-9164-2FBB34C7A54F}" presName="parentText" presStyleLbl="node1" presStyleIdx="1" presStyleCnt="3">
        <dgm:presLayoutVars>
          <dgm:chMax val="0"/>
          <dgm:bulletEnabled val="1"/>
        </dgm:presLayoutVars>
      </dgm:prSet>
      <dgm:spPr/>
    </dgm:pt>
    <dgm:pt modelId="{EEB3B2E0-1007-4483-B56D-67183131BC5F}" type="pres">
      <dgm:prSet presAssocID="{CBDC35CD-7323-48F9-9164-2FBB34C7A54F}" presName="childText" presStyleLbl="revTx" presStyleIdx="1" presStyleCnt="3">
        <dgm:presLayoutVars>
          <dgm:bulletEnabled val="1"/>
        </dgm:presLayoutVars>
      </dgm:prSet>
      <dgm:spPr/>
    </dgm:pt>
    <dgm:pt modelId="{2E19E21D-26F2-4A49-B1E5-1150A026F195}" type="pres">
      <dgm:prSet presAssocID="{7EE49811-A4F4-4A8B-9F37-B1C7E66F965E}" presName="parentText" presStyleLbl="node1" presStyleIdx="2" presStyleCnt="3">
        <dgm:presLayoutVars>
          <dgm:chMax val="0"/>
          <dgm:bulletEnabled val="1"/>
        </dgm:presLayoutVars>
      </dgm:prSet>
      <dgm:spPr/>
    </dgm:pt>
    <dgm:pt modelId="{54DD9178-67E9-4A20-8593-F21DFC4F7D87}" type="pres">
      <dgm:prSet presAssocID="{7EE49811-A4F4-4A8B-9F37-B1C7E66F965E}" presName="childText" presStyleLbl="revTx" presStyleIdx="2" presStyleCnt="3">
        <dgm:presLayoutVars>
          <dgm:bulletEnabled val="1"/>
        </dgm:presLayoutVars>
      </dgm:prSet>
      <dgm:spPr/>
    </dgm:pt>
  </dgm:ptLst>
  <dgm:cxnLst>
    <dgm:cxn modelId="{45A18613-3CCA-467F-8C1F-C7D72CCBE0AC}" type="presOf" srcId="{B0C38365-2230-463E-B75C-CA6EFDF5FEF9}" destId="{EEB3B2E0-1007-4483-B56D-67183131BC5F}" srcOrd="0" destOrd="0" presId="urn:microsoft.com/office/officeart/2005/8/layout/vList2"/>
    <dgm:cxn modelId="{7A700F37-4375-4461-92A4-A36053920B25}" srcId="{0E64C63B-FC81-4B4E-93B6-7B2785A1070B}" destId="{5E6C0919-CFA2-4858-A812-51F03E10F2ED}" srcOrd="0" destOrd="0" parTransId="{1DFEBDE9-0C59-4F2F-8412-030D653EBEB0}" sibTransId="{F1E7BF96-DA30-4692-A11E-1C7D7C1CDCC1}"/>
    <dgm:cxn modelId="{E2595939-AD03-49BE-B865-844B2F978872}" srcId="{0E64C63B-FC81-4B4E-93B6-7B2785A1070B}" destId="{7EE49811-A4F4-4A8B-9F37-B1C7E66F965E}" srcOrd="2" destOrd="0" parTransId="{D2C485AD-6536-40AE-A739-0A57856EC5B4}" sibTransId="{3127E2D9-FA8E-4A74-BDBD-8FBF0B434A56}"/>
    <dgm:cxn modelId="{4A58B33D-19A2-4B52-AA2C-F0738C2746DE}" srcId="{7EE49811-A4F4-4A8B-9F37-B1C7E66F965E}" destId="{0BEA430F-1479-4F1A-96E8-C1556A503CBB}" srcOrd="0" destOrd="0" parTransId="{6615DB75-C9CA-4702-852D-BDDFCDB6692E}" sibTransId="{62BD9638-D9C5-4ECA-B3EF-709FA4A96B42}"/>
    <dgm:cxn modelId="{5D10884E-69E9-456D-9AE9-1434C776F4DA}" type="presOf" srcId="{8F48EF8E-1121-49F5-8EB0-9207AFB55DB5}" destId="{3B6F022A-20B5-4A4F-9888-34F670B018E8}" srcOrd="0" destOrd="0" presId="urn:microsoft.com/office/officeart/2005/8/layout/vList2"/>
    <dgm:cxn modelId="{3ABB4376-89E3-4CF2-BDFF-7AC6BABBD488}" srcId="{CBDC35CD-7323-48F9-9164-2FBB34C7A54F}" destId="{E14D9AC1-CEF1-4FFC-B2B5-218A4F66A5EE}" srcOrd="1" destOrd="0" parTransId="{1C70A455-D012-4640-8AC2-2DD3429BABDB}" sibTransId="{8A9E5773-15D3-4C9C-9FCE-CF0D074124FB}"/>
    <dgm:cxn modelId="{D4367D7E-3403-44DC-A26A-AC89D50D48D8}" srcId="{CBDC35CD-7323-48F9-9164-2FBB34C7A54F}" destId="{B0C38365-2230-463E-B75C-CA6EFDF5FEF9}" srcOrd="0" destOrd="0" parTransId="{E6C8EE6F-AEDD-4D41-9128-9474E0B5501A}" sibTransId="{40404E3E-81C4-4710-A531-1453A8DDA0F0}"/>
    <dgm:cxn modelId="{88AE1F97-685E-4F4A-8ABF-2535E590975B}" type="presOf" srcId="{0BEA430F-1479-4F1A-96E8-C1556A503CBB}" destId="{54DD9178-67E9-4A20-8593-F21DFC4F7D87}" srcOrd="0" destOrd="0" presId="urn:microsoft.com/office/officeart/2005/8/layout/vList2"/>
    <dgm:cxn modelId="{25DC05A2-D440-44D3-9C5F-7647CFA2DAA3}" type="presOf" srcId="{0E64C63B-FC81-4B4E-93B6-7B2785A1070B}" destId="{744A022A-75E5-4204-94A8-36F85545DFC7}" srcOrd="0" destOrd="0" presId="urn:microsoft.com/office/officeart/2005/8/layout/vList2"/>
    <dgm:cxn modelId="{D1F63AAA-7E78-465B-8BE8-623434CBF35D}" srcId="{5E6C0919-CFA2-4858-A812-51F03E10F2ED}" destId="{8F48EF8E-1121-49F5-8EB0-9207AFB55DB5}" srcOrd="0" destOrd="0" parTransId="{D89A0082-FA68-4D29-A756-3F98F079CB3F}" sibTransId="{E5C10610-6B07-433D-8D30-AA139B0109D6}"/>
    <dgm:cxn modelId="{BF65F2B9-5CE8-459F-A50F-694E6CB94C61}" type="presOf" srcId="{CBDC35CD-7323-48F9-9164-2FBB34C7A54F}" destId="{AF5DD768-4C2A-48EE-8B24-5F7DAEF87FAD}" srcOrd="0" destOrd="0" presId="urn:microsoft.com/office/officeart/2005/8/layout/vList2"/>
    <dgm:cxn modelId="{BA104AC6-760F-40AF-9517-A5AA37CAFEF3}" type="presOf" srcId="{5E6C0919-CFA2-4858-A812-51F03E10F2ED}" destId="{D0558FFF-2488-4024-BA0F-EFF4E16F9E42}" srcOrd="0" destOrd="0" presId="urn:microsoft.com/office/officeart/2005/8/layout/vList2"/>
    <dgm:cxn modelId="{4A4930DB-AB28-4CA1-B9B3-8FD3C0F0DF9B}" srcId="{0E64C63B-FC81-4B4E-93B6-7B2785A1070B}" destId="{CBDC35CD-7323-48F9-9164-2FBB34C7A54F}" srcOrd="1" destOrd="0" parTransId="{C4280F52-8401-49BA-99FA-2F03672EC96E}" sibTransId="{E48C8D8A-4EBE-4D24-BD5B-23D4EAEA979E}"/>
    <dgm:cxn modelId="{A25548DD-2C90-455B-BB68-657D7B007019}" type="presOf" srcId="{7EE49811-A4F4-4A8B-9F37-B1C7E66F965E}" destId="{2E19E21D-26F2-4A49-B1E5-1150A026F195}" srcOrd="0" destOrd="0" presId="urn:microsoft.com/office/officeart/2005/8/layout/vList2"/>
    <dgm:cxn modelId="{727A24EA-EA2F-46DC-BFAC-59A5E78E7495}" type="presOf" srcId="{E14D9AC1-CEF1-4FFC-B2B5-218A4F66A5EE}" destId="{EEB3B2E0-1007-4483-B56D-67183131BC5F}" srcOrd="0" destOrd="1" presId="urn:microsoft.com/office/officeart/2005/8/layout/vList2"/>
    <dgm:cxn modelId="{13124FB4-1C17-415A-BAB9-E1C2D932721F}" type="presParOf" srcId="{744A022A-75E5-4204-94A8-36F85545DFC7}" destId="{D0558FFF-2488-4024-BA0F-EFF4E16F9E42}" srcOrd="0" destOrd="0" presId="urn:microsoft.com/office/officeart/2005/8/layout/vList2"/>
    <dgm:cxn modelId="{94FD2B24-7C06-46AC-9D86-0E6BC37494FE}" type="presParOf" srcId="{744A022A-75E5-4204-94A8-36F85545DFC7}" destId="{3B6F022A-20B5-4A4F-9888-34F670B018E8}" srcOrd="1" destOrd="0" presId="urn:microsoft.com/office/officeart/2005/8/layout/vList2"/>
    <dgm:cxn modelId="{C2563E50-8E51-4BA5-980D-5EA74B82E014}" type="presParOf" srcId="{744A022A-75E5-4204-94A8-36F85545DFC7}" destId="{AF5DD768-4C2A-48EE-8B24-5F7DAEF87FAD}" srcOrd="2" destOrd="0" presId="urn:microsoft.com/office/officeart/2005/8/layout/vList2"/>
    <dgm:cxn modelId="{0ACC4B7C-4C18-4984-B662-2DC2AEAECFE5}" type="presParOf" srcId="{744A022A-75E5-4204-94A8-36F85545DFC7}" destId="{EEB3B2E0-1007-4483-B56D-67183131BC5F}" srcOrd="3" destOrd="0" presId="urn:microsoft.com/office/officeart/2005/8/layout/vList2"/>
    <dgm:cxn modelId="{4158DFBD-28F8-4A6D-8C8A-85F7C50B20ED}" type="presParOf" srcId="{744A022A-75E5-4204-94A8-36F85545DFC7}" destId="{2E19E21D-26F2-4A49-B1E5-1150A026F195}" srcOrd="4" destOrd="0" presId="urn:microsoft.com/office/officeart/2005/8/layout/vList2"/>
    <dgm:cxn modelId="{DBAF0F08-7F20-4F49-917E-3DF1E7CC649A}" type="presParOf" srcId="{744A022A-75E5-4204-94A8-36F85545DFC7}" destId="{54DD9178-67E9-4A20-8593-F21DFC4F7D87}" srcOrd="5" destOrd="0" presId="urn:microsoft.com/office/officeart/2005/8/layout/vList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91CE137-4473-4C62-B1C8-E55859B28FE9}"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A3017664-4591-4A90-9D24-7B71E38AA25A}">
      <dgm:prSet/>
      <dgm:spPr/>
      <dgm:t>
        <a:bodyPr/>
        <a:lstStyle/>
        <a:p>
          <a:r>
            <a:rPr lang="en-US" dirty="0"/>
            <a:t>Facebook</a:t>
          </a:r>
        </a:p>
      </dgm:t>
    </dgm:pt>
    <dgm:pt modelId="{D1BEA02C-4407-4596-9A9F-433138BC35C8}" type="parTrans" cxnId="{6189AB75-F8C0-44FD-86E2-6C188578B61D}">
      <dgm:prSet/>
      <dgm:spPr/>
      <dgm:t>
        <a:bodyPr/>
        <a:lstStyle/>
        <a:p>
          <a:endParaRPr lang="en-US"/>
        </a:p>
      </dgm:t>
    </dgm:pt>
    <dgm:pt modelId="{2D68D183-8FDE-411B-AAB0-4E1A966E1F53}" type="sibTrans" cxnId="{6189AB75-F8C0-44FD-86E2-6C188578B61D}">
      <dgm:prSet/>
      <dgm:spPr/>
      <dgm:t>
        <a:bodyPr/>
        <a:lstStyle/>
        <a:p>
          <a:endParaRPr lang="en-US"/>
        </a:p>
      </dgm:t>
    </dgm:pt>
    <dgm:pt modelId="{2161C9AE-3D51-432C-816F-790AD337FFEC}">
      <dgm:prSet/>
      <dgm:spPr/>
      <dgm:t>
        <a:bodyPr/>
        <a:lstStyle/>
        <a:p>
          <a:r>
            <a:rPr lang="en-US" dirty="0"/>
            <a:t>Groups</a:t>
          </a:r>
        </a:p>
      </dgm:t>
    </dgm:pt>
    <dgm:pt modelId="{6BB9F84B-F785-403A-99A7-FEB97D20741C}" type="parTrans" cxnId="{A8D7E9DC-2B41-4C2B-886A-AC5A05BDB970}">
      <dgm:prSet/>
      <dgm:spPr/>
      <dgm:t>
        <a:bodyPr/>
        <a:lstStyle/>
        <a:p>
          <a:endParaRPr lang="en-US"/>
        </a:p>
      </dgm:t>
    </dgm:pt>
    <dgm:pt modelId="{E75DA12B-7274-4095-8464-B204AFF9558D}" type="sibTrans" cxnId="{A8D7E9DC-2B41-4C2B-886A-AC5A05BDB970}">
      <dgm:prSet/>
      <dgm:spPr/>
      <dgm:t>
        <a:bodyPr/>
        <a:lstStyle/>
        <a:p>
          <a:endParaRPr lang="en-US"/>
        </a:p>
      </dgm:t>
    </dgm:pt>
    <dgm:pt modelId="{90F7F4DF-EEBD-47C2-A800-94D21EE4D2A8}">
      <dgm:prSet/>
      <dgm:spPr/>
      <dgm:t>
        <a:bodyPr/>
        <a:lstStyle/>
        <a:p>
          <a:r>
            <a:rPr lang="en-US" dirty="0"/>
            <a:t>Nextdoor</a:t>
          </a:r>
        </a:p>
      </dgm:t>
    </dgm:pt>
    <dgm:pt modelId="{B17DC47A-E4B1-4DA7-95FD-52F11B3E2024}" type="parTrans" cxnId="{4430DBFA-33DC-4104-9C85-83E17ACF2CEA}">
      <dgm:prSet/>
      <dgm:spPr/>
      <dgm:t>
        <a:bodyPr/>
        <a:lstStyle/>
        <a:p>
          <a:endParaRPr lang="en-US"/>
        </a:p>
      </dgm:t>
    </dgm:pt>
    <dgm:pt modelId="{AD955F3E-3C39-4CAC-AA05-4A16581694C8}" type="sibTrans" cxnId="{4430DBFA-33DC-4104-9C85-83E17ACF2CEA}">
      <dgm:prSet/>
      <dgm:spPr/>
      <dgm:t>
        <a:bodyPr/>
        <a:lstStyle/>
        <a:p>
          <a:endParaRPr lang="en-US"/>
        </a:p>
      </dgm:t>
    </dgm:pt>
    <dgm:pt modelId="{FE16AA77-A9AC-4AE5-9823-F11DF0CC8FB0}">
      <dgm:prSet/>
      <dgm:spPr/>
      <dgm:t>
        <a:bodyPr/>
        <a:lstStyle/>
        <a:p>
          <a:r>
            <a:rPr lang="en-US" dirty="0"/>
            <a:t>X (Formerly Twitter)</a:t>
          </a:r>
        </a:p>
      </dgm:t>
    </dgm:pt>
    <dgm:pt modelId="{BA47565A-87CD-47FE-956B-706E40A8472F}" type="parTrans" cxnId="{C3F4794D-09A1-49D7-B45A-9B3EC98E8CFE}">
      <dgm:prSet/>
      <dgm:spPr/>
      <dgm:t>
        <a:bodyPr/>
        <a:lstStyle/>
        <a:p>
          <a:endParaRPr lang="en-US"/>
        </a:p>
      </dgm:t>
    </dgm:pt>
    <dgm:pt modelId="{1EB4431F-E5EE-4766-AF57-14AE3279A06A}" type="sibTrans" cxnId="{C3F4794D-09A1-49D7-B45A-9B3EC98E8CFE}">
      <dgm:prSet/>
      <dgm:spPr/>
      <dgm:t>
        <a:bodyPr/>
        <a:lstStyle/>
        <a:p>
          <a:endParaRPr lang="en-US"/>
        </a:p>
      </dgm:t>
    </dgm:pt>
    <dgm:pt modelId="{D6C5A5A4-0518-4B5A-B9B0-045AA6FF1B1A}">
      <dgm:prSet/>
      <dgm:spPr/>
      <dgm:t>
        <a:bodyPr/>
        <a:lstStyle/>
        <a:p>
          <a:r>
            <a:rPr lang="en-US" dirty="0"/>
            <a:t>Instagram</a:t>
          </a:r>
        </a:p>
      </dgm:t>
    </dgm:pt>
    <dgm:pt modelId="{86FE7599-77E2-411B-9E3E-10874040A953}" type="parTrans" cxnId="{0789F7AD-0279-42D5-95D8-D0B12DBE6BB6}">
      <dgm:prSet/>
      <dgm:spPr/>
      <dgm:t>
        <a:bodyPr/>
        <a:lstStyle/>
        <a:p>
          <a:endParaRPr lang="en-US"/>
        </a:p>
      </dgm:t>
    </dgm:pt>
    <dgm:pt modelId="{63652BCA-E405-4BB0-8367-EFA15AE41314}" type="sibTrans" cxnId="{0789F7AD-0279-42D5-95D8-D0B12DBE6BB6}">
      <dgm:prSet/>
      <dgm:spPr/>
      <dgm:t>
        <a:bodyPr/>
        <a:lstStyle/>
        <a:p>
          <a:endParaRPr lang="en-US"/>
        </a:p>
      </dgm:t>
    </dgm:pt>
    <dgm:pt modelId="{DA5F3F1E-2D6B-49BB-A9F0-B3B519ED8B5B}">
      <dgm:prSet/>
      <dgm:spPr/>
      <dgm:t>
        <a:bodyPr/>
        <a:lstStyle/>
        <a:p>
          <a:r>
            <a:rPr lang="en-US" dirty="0"/>
            <a:t>Older Target Audience</a:t>
          </a:r>
        </a:p>
      </dgm:t>
    </dgm:pt>
    <dgm:pt modelId="{B4F013E8-F8B8-4D02-AF0B-60E548BC4A5B}" type="parTrans" cxnId="{BFFED07E-0A21-4360-A01F-108DD9914D22}">
      <dgm:prSet/>
      <dgm:spPr/>
      <dgm:t>
        <a:bodyPr/>
        <a:lstStyle/>
        <a:p>
          <a:endParaRPr lang="en-US"/>
        </a:p>
      </dgm:t>
    </dgm:pt>
    <dgm:pt modelId="{AE7E9EA2-D752-4817-93F4-6EB5C67F7A22}" type="sibTrans" cxnId="{BFFED07E-0A21-4360-A01F-108DD9914D22}">
      <dgm:prSet/>
      <dgm:spPr/>
      <dgm:t>
        <a:bodyPr/>
        <a:lstStyle/>
        <a:p>
          <a:endParaRPr lang="en-US"/>
        </a:p>
      </dgm:t>
    </dgm:pt>
    <dgm:pt modelId="{5287430E-231C-4588-BDDF-A3EA1C94B29C}">
      <dgm:prSet/>
      <dgm:spPr/>
      <dgm:t>
        <a:bodyPr/>
        <a:lstStyle/>
        <a:p>
          <a:r>
            <a:rPr lang="en-US" dirty="0"/>
            <a:t>Jurisdiction</a:t>
          </a:r>
        </a:p>
      </dgm:t>
    </dgm:pt>
    <dgm:pt modelId="{09B00475-02E5-4455-80D4-EAB65A45E738}" type="parTrans" cxnId="{C9575982-1EF3-499E-ACD1-A633F59C7B49}">
      <dgm:prSet/>
      <dgm:spPr/>
      <dgm:t>
        <a:bodyPr/>
        <a:lstStyle/>
        <a:p>
          <a:endParaRPr lang="en-US"/>
        </a:p>
      </dgm:t>
    </dgm:pt>
    <dgm:pt modelId="{2A5AB86B-7122-40F4-8901-CAAFB5DE7CED}" type="sibTrans" cxnId="{C9575982-1EF3-499E-ACD1-A633F59C7B49}">
      <dgm:prSet/>
      <dgm:spPr/>
      <dgm:t>
        <a:bodyPr/>
        <a:lstStyle/>
        <a:p>
          <a:endParaRPr lang="en-US"/>
        </a:p>
      </dgm:t>
    </dgm:pt>
    <dgm:pt modelId="{A047E753-0E55-4B4F-8BC9-8F1AE3796F9E}">
      <dgm:prSet/>
      <dgm:spPr/>
      <dgm:t>
        <a:bodyPr/>
        <a:lstStyle/>
        <a:p>
          <a:r>
            <a:rPr lang="en-US" dirty="0"/>
            <a:t>CAB/Neighborhood/Commission Districts</a:t>
          </a:r>
        </a:p>
      </dgm:t>
    </dgm:pt>
    <dgm:pt modelId="{8322C901-8879-4216-8793-DBF333D617CA}" type="parTrans" cxnId="{3583F364-9EDF-4FD7-B190-90C31602919C}">
      <dgm:prSet/>
      <dgm:spPr/>
      <dgm:t>
        <a:bodyPr/>
        <a:lstStyle/>
        <a:p>
          <a:endParaRPr lang="en-US"/>
        </a:p>
      </dgm:t>
    </dgm:pt>
    <dgm:pt modelId="{D262D25F-C772-4D88-BA1F-91FC58B22AA5}" type="sibTrans" cxnId="{3583F364-9EDF-4FD7-B190-90C31602919C}">
      <dgm:prSet/>
      <dgm:spPr/>
      <dgm:t>
        <a:bodyPr/>
        <a:lstStyle/>
        <a:p>
          <a:endParaRPr lang="en-US"/>
        </a:p>
      </dgm:t>
    </dgm:pt>
    <dgm:pt modelId="{EA9E79EF-EF77-4235-8D2D-52C10FDF76D7}">
      <dgm:prSet/>
      <dgm:spPr/>
      <dgm:t>
        <a:bodyPr/>
        <a:lstStyle/>
        <a:p>
          <a:r>
            <a:rPr lang="en-US" dirty="0"/>
            <a:t>Polls</a:t>
          </a:r>
        </a:p>
      </dgm:t>
    </dgm:pt>
    <dgm:pt modelId="{8CEF9FEC-D1B2-42CF-BCDF-C7C723753B0C}" type="parTrans" cxnId="{406A23DA-1AD0-4503-AA24-80615B2A8EA4}">
      <dgm:prSet/>
      <dgm:spPr/>
      <dgm:t>
        <a:bodyPr/>
        <a:lstStyle/>
        <a:p>
          <a:endParaRPr lang="en-US"/>
        </a:p>
      </dgm:t>
    </dgm:pt>
    <dgm:pt modelId="{DA862268-2B53-4C18-B681-1FE0B4B5D859}" type="sibTrans" cxnId="{406A23DA-1AD0-4503-AA24-80615B2A8EA4}">
      <dgm:prSet/>
      <dgm:spPr/>
      <dgm:t>
        <a:bodyPr/>
        <a:lstStyle/>
        <a:p>
          <a:endParaRPr lang="en-US"/>
        </a:p>
      </dgm:t>
    </dgm:pt>
    <dgm:pt modelId="{9112B6E4-B815-4EE3-9423-9F86E5067C2A}">
      <dgm:prSet/>
      <dgm:spPr/>
      <dgm:t>
        <a:bodyPr/>
        <a:lstStyle/>
        <a:p>
          <a:r>
            <a:rPr lang="en-US" dirty="0"/>
            <a:t>Data Collection</a:t>
          </a:r>
        </a:p>
      </dgm:t>
    </dgm:pt>
    <dgm:pt modelId="{354F5854-676B-46B5-B785-133CD9188833}" type="parTrans" cxnId="{E3D91275-5525-4DB9-A3F8-D676DA1D9F51}">
      <dgm:prSet/>
      <dgm:spPr/>
      <dgm:t>
        <a:bodyPr/>
        <a:lstStyle/>
        <a:p>
          <a:endParaRPr lang="en-US"/>
        </a:p>
      </dgm:t>
    </dgm:pt>
    <dgm:pt modelId="{6BE18F18-ACBF-4B0E-B2BE-CE4E996A2157}" type="sibTrans" cxnId="{E3D91275-5525-4DB9-A3F8-D676DA1D9F51}">
      <dgm:prSet/>
      <dgm:spPr/>
      <dgm:t>
        <a:bodyPr/>
        <a:lstStyle/>
        <a:p>
          <a:endParaRPr lang="en-US"/>
        </a:p>
      </dgm:t>
    </dgm:pt>
    <dgm:pt modelId="{8722D807-C3D6-49A0-A13F-3345C1C1819C}">
      <dgm:prSet/>
      <dgm:spPr/>
      <dgm:t>
        <a:bodyPr/>
        <a:lstStyle/>
        <a:p>
          <a:r>
            <a:rPr lang="en-US" dirty="0"/>
            <a:t>Live Updates</a:t>
          </a:r>
        </a:p>
      </dgm:t>
    </dgm:pt>
    <dgm:pt modelId="{38A1B679-AC34-4040-8393-8CDC0B833561}" type="parTrans" cxnId="{108ECDCC-8772-4D5D-9124-C7E88894561C}">
      <dgm:prSet/>
      <dgm:spPr/>
      <dgm:t>
        <a:bodyPr/>
        <a:lstStyle/>
        <a:p>
          <a:endParaRPr lang="en-US"/>
        </a:p>
      </dgm:t>
    </dgm:pt>
    <dgm:pt modelId="{68E326BF-D328-4A54-9D23-BEDA62686954}" type="sibTrans" cxnId="{108ECDCC-8772-4D5D-9124-C7E88894561C}">
      <dgm:prSet/>
      <dgm:spPr/>
      <dgm:t>
        <a:bodyPr/>
        <a:lstStyle/>
        <a:p>
          <a:endParaRPr lang="en-US"/>
        </a:p>
      </dgm:t>
    </dgm:pt>
    <dgm:pt modelId="{48D503CB-0BA3-4979-9088-9C6C23E46FD0}">
      <dgm:prSet/>
      <dgm:spPr/>
      <dgm:t>
        <a:bodyPr/>
        <a:lstStyle/>
        <a:p>
          <a:r>
            <a:rPr lang="en-US" dirty="0"/>
            <a:t>Emergency Communications</a:t>
          </a:r>
        </a:p>
      </dgm:t>
    </dgm:pt>
    <dgm:pt modelId="{1EDA0FEA-97E4-4C6A-A89C-20D4772E60B0}" type="parTrans" cxnId="{97AAF54D-85B9-4C30-B1EC-8E2E0FE4717F}">
      <dgm:prSet/>
      <dgm:spPr/>
      <dgm:t>
        <a:bodyPr/>
        <a:lstStyle/>
        <a:p>
          <a:endParaRPr lang="en-US"/>
        </a:p>
      </dgm:t>
    </dgm:pt>
    <dgm:pt modelId="{920C817A-9E41-434A-BBF5-89D501ECA396}" type="sibTrans" cxnId="{97AAF54D-85B9-4C30-B1EC-8E2E0FE4717F}">
      <dgm:prSet/>
      <dgm:spPr/>
      <dgm:t>
        <a:bodyPr/>
        <a:lstStyle/>
        <a:p>
          <a:endParaRPr lang="en-US"/>
        </a:p>
      </dgm:t>
    </dgm:pt>
    <dgm:pt modelId="{A5B0AD54-738A-4A13-86CD-97227F6E8ED1}">
      <dgm:prSet/>
      <dgm:spPr/>
      <dgm:t>
        <a:bodyPr/>
        <a:lstStyle/>
        <a:p>
          <a:r>
            <a:rPr lang="en-US" dirty="0"/>
            <a:t>Younger Target Audience</a:t>
          </a:r>
        </a:p>
      </dgm:t>
    </dgm:pt>
    <dgm:pt modelId="{F299EE9C-066E-4D8D-9863-5E8821DB0CEE}" type="parTrans" cxnId="{65C7D62E-95AE-48D2-A2E6-9B72EB4A988B}">
      <dgm:prSet/>
      <dgm:spPr/>
      <dgm:t>
        <a:bodyPr/>
        <a:lstStyle/>
        <a:p>
          <a:endParaRPr lang="en-US"/>
        </a:p>
      </dgm:t>
    </dgm:pt>
    <dgm:pt modelId="{B6ADA829-BB0E-4B8D-A934-82243E2BD595}" type="sibTrans" cxnId="{65C7D62E-95AE-48D2-A2E6-9B72EB4A988B}">
      <dgm:prSet/>
      <dgm:spPr/>
      <dgm:t>
        <a:bodyPr/>
        <a:lstStyle/>
        <a:p>
          <a:endParaRPr lang="en-US"/>
        </a:p>
      </dgm:t>
    </dgm:pt>
    <dgm:pt modelId="{53DE00D2-DAA2-43D8-B3A7-5D9B988E09EB}">
      <dgm:prSet/>
      <dgm:spPr/>
      <dgm:t>
        <a:bodyPr/>
        <a:lstStyle/>
        <a:p>
          <a:r>
            <a:rPr lang="en-US" dirty="0"/>
            <a:t>Stories/Contests</a:t>
          </a:r>
        </a:p>
      </dgm:t>
    </dgm:pt>
    <dgm:pt modelId="{8610B597-7EDF-4A06-8DE0-669A543DD69C}" type="parTrans" cxnId="{2E1F2F94-44E8-4C3C-AACF-B34D844D4E01}">
      <dgm:prSet/>
      <dgm:spPr/>
      <dgm:t>
        <a:bodyPr/>
        <a:lstStyle/>
        <a:p>
          <a:endParaRPr lang="en-US"/>
        </a:p>
      </dgm:t>
    </dgm:pt>
    <dgm:pt modelId="{CBE396D3-9564-4F21-9CC1-A7E74E58178D}" type="sibTrans" cxnId="{2E1F2F94-44E8-4C3C-AACF-B34D844D4E01}">
      <dgm:prSet/>
      <dgm:spPr/>
      <dgm:t>
        <a:bodyPr/>
        <a:lstStyle/>
        <a:p>
          <a:endParaRPr lang="en-US"/>
        </a:p>
      </dgm:t>
    </dgm:pt>
    <dgm:pt modelId="{2AF031D5-6B27-401C-AFFC-9F47746E0306}">
      <dgm:prSet/>
      <dgm:spPr/>
      <dgm:t>
        <a:bodyPr/>
        <a:lstStyle/>
        <a:p>
          <a:r>
            <a:rPr lang="en-US" dirty="0"/>
            <a:t>Go Live</a:t>
          </a:r>
        </a:p>
      </dgm:t>
    </dgm:pt>
    <dgm:pt modelId="{010F4245-4881-4D68-90BA-64FEE5E43A35}" type="parTrans" cxnId="{F5D37DEF-3EE3-44C6-AD3D-2FC3E8F49166}">
      <dgm:prSet/>
      <dgm:spPr/>
      <dgm:t>
        <a:bodyPr/>
        <a:lstStyle/>
        <a:p>
          <a:endParaRPr lang="en-US"/>
        </a:p>
      </dgm:t>
    </dgm:pt>
    <dgm:pt modelId="{9AD42F0C-7231-4C44-AA41-4DA1167C3BC1}" type="sibTrans" cxnId="{F5D37DEF-3EE3-44C6-AD3D-2FC3E8F49166}">
      <dgm:prSet/>
      <dgm:spPr/>
      <dgm:t>
        <a:bodyPr/>
        <a:lstStyle/>
        <a:p>
          <a:endParaRPr lang="en-US"/>
        </a:p>
      </dgm:t>
    </dgm:pt>
    <dgm:pt modelId="{14482D39-7E11-44FC-8438-1222DE356F59}">
      <dgm:prSet/>
      <dgm:spPr/>
      <dgm:t>
        <a:bodyPr/>
        <a:lstStyle/>
        <a:p>
          <a:r>
            <a:rPr lang="en-US" dirty="0"/>
            <a:t>Events</a:t>
          </a:r>
        </a:p>
      </dgm:t>
    </dgm:pt>
    <dgm:pt modelId="{B59184AA-2BE3-4160-89F3-B06CA7B50DC8}" type="parTrans" cxnId="{7BB7A311-FDBB-48FE-B592-8B4414D8B229}">
      <dgm:prSet/>
      <dgm:spPr/>
      <dgm:t>
        <a:bodyPr/>
        <a:lstStyle/>
        <a:p>
          <a:endParaRPr lang="en-US"/>
        </a:p>
      </dgm:t>
    </dgm:pt>
    <dgm:pt modelId="{0F32E64D-B7F1-40EC-A8DF-AFFCA8A851BC}" type="sibTrans" cxnId="{7BB7A311-FDBB-48FE-B592-8B4414D8B229}">
      <dgm:prSet/>
      <dgm:spPr/>
      <dgm:t>
        <a:bodyPr/>
        <a:lstStyle/>
        <a:p>
          <a:endParaRPr lang="en-US"/>
        </a:p>
      </dgm:t>
    </dgm:pt>
    <dgm:pt modelId="{061A40DA-8A8E-4D90-99EC-6085B5202778}" type="pres">
      <dgm:prSet presAssocID="{891CE137-4473-4C62-B1C8-E55859B28FE9}" presName="linear" presStyleCnt="0">
        <dgm:presLayoutVars>
          <dgm:animLvl val="lvl"/>
          <dgm:resizeHandles val="exact"/>
        </dgm:presLayoutVars>
      </dgm:prSet>
      <dgm:spPr/>
    </dgm:pt>
    <dgm:pt modelId="{DDE69898-E58F-490B-B9D0-9CA5D5DFD84A}" type="pres">
      <dgm:prSet presAssocID="{A3017664-4591-4A90-9D24-7B71E38AA25A}" presName="parentText" presStyleLbl="node1" presStyleIdx="0" presStyleCnt="4">
        <dgm:presLayoutVars>
          <dgm:chMax val="0"/>
          <dgm:bulletEnabled val="1"/>
        </dgm:presLayoutVars>
      </dgm:prSet>
      <dgm:spPr/>
    </dgm:pt>
    <dgm:pt modelId="{CC21685A-EF94-4943-A869-1035B1CE6393}" type="pres">
      <dgm:prSet presAssocID="{A3017664-4591-4A90-9D24-7B71E38AA25A}" presName="childText" presStyleLbl="revTx" presStyleIdx="0" presStyleCnt="4">
        <dgm:presLayoutVars>
          <dgm:bulletEnabled val="1"/>
        </dgm:presLayoutVars>
      </dgm:prSet>
      <dgm:spPr/>
    </dgm:pt>
    <dgm:pt modelId="{41D4CBE9-D589-4A1C-807D-013F9C43DF0B}" type="pres">
      <dgm:prSet presAssocID="{90F7F4DF-EEBD-47C2-A800-94D21EE4D2A8}" presName="parentText" presStyleLbl="node1" presStyleIdx="1" presStyleCnt="4">
        <dgm:presLayoutVars>
          <dgm:chMax val="0"/>
          <dgm:bulletEnabled val="1"/>
        </dgm:presLayoutVars>
      </dgm:prSet>
      <dgm:spPr/>
    </dgm:pt>
    <dgm:pt modelId="{25B086F3-7431-4701-8279-E7583496E3A7}" type="pres">
      <dgm:prSet presAssocID="{90F7F4DF-EEBD-47C2-A800-94D21EE4D2A8}" presName="childText" presStyleLbl="revTx" presStyleIdx="1" presStyleCnt="4">
        <dgm:presLayoutVars>
          <dgm:bulletEnabled val="1"/>
        </dgm:presLayoutVars>
      </dgm:prSet>
      <dgm:spPr/>
    </dgm:pt>
    <dgm:pt modelId="{BE21446D-3BF7-4C31-BFC9-4376FAE9BBF2}" type="pres">
      <dgm:prSet presAssocID="{FE16AA77-A9AC-4AE5-9823-F11DF0CC8FB0}" presName="parentText" presStyleLbl="node1" presStyleIdx="2" presStyleCnt="4">
        <dgm:presLayoutVars>
          <dgm:chMax val="0"/>
          <dgm:bulletEnabled val="1"/>
        </dgm:presLayoutVars>
      </dgm:prSet>
      <dgm:spPr/>
    </dgm:pt>
    <dgm:pt modelId="{D5A778EF-AEE4-4E80-9B39-999B6DD6041A}" type="pres">
      <dgm:prSet presAssocID="{FE16AA77-A9AC-4AE5-9823-F11DF0CC8FB0}" presName="childText" presStyleLbl="revTx" presStyleIdx="2" presStyleCnt="4">
        <dgm:presLayoutVars>
          <dgm:bulletEnabled val="1"/>
        </dgm:presLayoutVars>
      </dgm:prSet>
      <dgm:spPr/>
    </dgm:pt>
    <dgm:pt modelId="{FCECCCA9-2804-4BAE-8903-2FB560FF98A9}" type="pres">
      <dgm:prSet presAssocID="{D6C5A5A4-0518-4B5A-B9B0-045AA6FF1B1A}" presName="parentText" presStyleLbl="node1" presStyleIdx="3" presStyleCnt="4">
        <dgm:presLayoutVars>
          <dgm:chMax val="0"/>
          <dgm:bulletEnabled val="1"/>
        </dgm:presLayoutVars>
      </dgm:prSet>
      <dgm:spPr/>
    </dgm:pt>
    <dgm:pt modelId="{D23980F7-8387-4B52-BF17-EAC19014C2A1}" type="pres">
      <dgm:prSet presAssocID="{D6C5A5A4-0518-4B5A-B9B0-045AA6FF1B1A}" presName="childText" presStyleLbl="revTx" presStyleIdx="3" presStyleCnt="4">
        <dgm:presLayoutVars>
          <dgm:bulletEnabled val="1"/>
        </dgm:presLayoutVars>
      </dgm:prSet>
      <dgm:spPr/>
    </dgm:pt>
  </dgm:ptLst>
  <dgm:cxnLst>
    <dgm:cxn modelId="{F247380B-333C-4E06-9687-F5B555101E71}" type="presOf" srcId="{2AF031D5-6B27-401C-AFFC-9F47746E0306}" destId="{CC21685A-EF94-4943-A869-1035B1CE6393}" srcOrd="0" destOrd="2" presId="urn:microsoft.com/office/officeart/2005/8/layout/vList2"/>
    <dgm:cxn modelId="{7BB7A311-FDBB-48FE-B592-8B4414D8B229}" srcId="{90F7F4DF-EEBD-47C2-A800-94D21EE4D2A8}" destId="{14482D39-7E11-44FC-8438-1222DE356F59}" srcOrd="2" destOrd="0" parTransId="{B59184AA-2BE3-4160-89F3-B06CA7B50DC8}" sibTransId="{0F32E64D-B7F1-40EC-A8DF-AFFCA8A851BC}"/>
    <dgm:cxn modelId="{B38BAC2A-CA61-42FB-9C65-A27DB037B308}" type="presOf" srcId="{891CE137-4473-4C62-B1C8-E55859B28FE9}" destId="{061A40DA-8A8E-4D90-99EC-6085B5202778}" srcOrd="0" destOrd="0" presId="urn:microsoft.com/office/officeart/2005/8/layout/vList2"/>
    <dgm:cxn modelId="{65C7D62E-95AE-48D2-A2E6-9B72EB4A988B}" srcId="{D6C5A5A4-0518-4B5A-B9B0-045AA6FF1B1A}" destId="{A5B0AD54-738A-4A13-86CD-97227F6E8ED1}" srcOrd="0" destOrd="0" parTransId="{F299EE9C-066E-4D8D-9863-5E8821DB0CEE}" sibTransId="{B6ADA829-BB0E-4B8D-A934-82243E2BD595}"/>
    <dgm:cxn modelId="{0E4C8931-1010-4A47-8C7F-B923CD342D9D}" type="presOf" srcId="{5287430E-231C-4588-BDDF-A3EA1C94B29C}" destId="{25B086F3-7431-4701-8279-E7583496E3A7}" srcOrd="0" destOrd="0" presId="urn:microsoft.com/office/officeart/2005/8/layout/vList2"/>
    <dgm:cxn modelId="{F3D6B035-9CD3-47E6-9D7B-6E1E8AC29CFB}" type="presOf" srcId="{FE16AA77-A9AC-4AE5-9823-F11DF0CC8FB0}" destId="{BE21446D-3BF7-4C31-BFC9-4376FAE9BBF2}" srcOrd="0" destOrd="0" presId="urn:microsoft.com/office/officeart/2005/8/layout/vList2"/>
    <dgm:cxn modelId="{3583F364-9EDF-4FD7-B190-90C31602919C}" srcId="{5287430E-231C-4588-BDDF-A3EA1C94B29C}" destId="{A047E753-0E55-4B4F-8BC9-8F1AE3796F9E}" srcOrd="0" destOrd="0" parTransId="{8322C901-8879-4216-8793-DBF333D617CA}" sibTransId="{D262D25F-C772-4D88-BA1F-91FC58B22AA5}"/>
    <dgm:cxn modelId="{A485FE65-D6BE-4C97-B85C-6A77EA2104DA}" type="presOf" srcId="{9112B6E4-B815-4EE3-9423-9F86E5067C2A}" destId="{25B086F3-7431-4701-8279-E7583496E3A7}" srcOrd="0" destOrd="4" presId="urn:microsoft.com/office/officeart/2005/8/layout/vList2"/>
    <dgm:cxn modelId="{B9EFCD46-3615-4559-8D2B-EAFC929B17ED}" type="presOf" srcId="{D6C5A5A4-0518-4B5A-B9B0-045AA6FF1B1A}" destId="{FCECCCA9-2804-4BAE-8903-2FB560FF98A9}" srcOrd="0" destOrd="0" presId="urn:microsoft.com/office/officeart/2005/8/layout/vList2"/>
    <dgm:cxn modelId="{C3F4794D-09A1-49D7-B45A-9B3EC98E8CFE}" srcId="{891CE137-4473-4C62-B1C8-E55859B28FE9}" destId="{FE16AA77-A9AC-4AE5-9823-F11DF0CC8FB0}" srcOrd="2" destOrd="0" parTransId="{BA47565A-87CD-47FE-956B-706E40A8472F}" sibTransId="{1EB4431F-E5EE-4766-AF57-14AE3279A06A}"/>
    <dgm:cxn modelId="{97AAF54D-85B9-4C30-B1EC-8E2E0FE4717F}" srcId="{FE16AA77-A9AC-4AE5-9823-F11DF0CC8FB0}" destId="{48D503CB-0BA3-4979-9088-9C6C23E46FD0}" srcOrd="1" destOrd="0" parTransId="{1EDA0FEA-97E4-4C6A-A89C-20D4772E60B0}" sibTransId="{920C817A-9E41-434A-BBF5-89D501ECA396}"/>
    <dgm:cxn modelId="{D2F3C76F-08C3-4E98-8BE1-B0F675A0D2F6}" type="presOf" srcId="{8722D807-C3D6-49A0-A13F-3345C1C1819C}" destId="{D5A778EF-AEE4-4E80-9B39-999B6DD6041A}" srcOrd="0" destOrd="0" presId="urn:microsoft.com/office/officeart/2005/8/layout/vList2"/>
    <dgm:cxn modelId="{E3D91275-5525-4DB9-A3F8-D676DA1D9F51}" srcId="{90F7F4DF-EEBD-47C2-A800-94D21EE4D2A8}" destId="{9112B6E4-B815-4EE3-9423-9F86E5067C2A}" srcOrd="3" destOrd="0" parTransId="{354F5854-676B-46B5-B785-133CD9188833}" sibTransId="{6BE18F18-ACBF-4B0E-B2BE-CE4E996A2157}"/>
    <dgm:cxn modelId="{6189AB75-F8C0-44FD-86E2-6C188578B61D}" srcId="{891CE137-4473-4C62-B1C8-E55859B28FE9}" destId="{A3017664-4591-4A90-9D24-7B71E38AA25A}" srcOrd="0" destOrd="0" parTransId="{D1BEA02C-4407-4596-9A9F-433138BC35C8}" sibTransId="{2D68D183-8FDE-411B-AAB0-4E1A966E1F53}"/>
    <dgm:cxn modelId="{BFFED07E-0A21-4360-A01F-108DD9914D22}" srcId="{A3017664-4591-4A90-9D24-7B71E38AA25A}" destId="{DA5F3F1E-2D6B-49BB-A9F0-B3B519ED8B5B}" srcOrd="1" destOrd="0" parTransId="{B4F013E8-F8B8-4D02-AF0B-60E548BC4A5B}" sibTransId="{AE7E9EA2-D752-4817-93F4-6EB5C67F7A22}"/>
    <dgm:cxn modelId="{C9575982-1EF3-499E-ACD1-A633F59C7B49}" srcId="{90F7F4DF-EEBD-47C2-A800-94D21EE4D2A8}" destId="{5287430E-231C-4588-BDDF-A3EA1C94B29C}" srcOrd="0" destOrd="0" parTransId="{09B00475-02E5-4455-80D4-EAB65A45E738}" sibTransId="{2A5AB86B-7122-40F4-8901-CAAFB5DE7CED}"/>
    <dgm:cxn modelId="{FF233683-E3A1-45CE-A28D-9068F5CCA04C}" type="presOf" srcId="{DA5F3F1E-2D6B-49BB-A9F0-B3B519ED8B5B}" destId="{CC21685A-EF94-4943-A869-1035B1CE6393}" srcOrd="0" destOrd="1" presId="urn:microsoft.com/office/officeart/2005/8/layout/vList2"/>
    <dgm:cxn modelId="{2E1F2F94-44E8-4C3C-AACF-B34D844D4E01}" srcId="{D6C5A5A4-0518-4B5A-B9B0-045AA6FF1B1A}" destId="{53DE00D2-DAA2-43D8-B3A7-5D9B988E09EB}" srcOrd="1" destOrd="0" parTransId="{8610B597-7EDF-4A06-8DE0-669A543DD69C}" sibTransId="{CBE396D3-9564-4F21-9CC1-A7E74E58178D}"/>
    <dgm:cxn modelId="{5E3DF99A-2593-4BC8-A6DF-811331BD6C8E}" type="presOf" srcId="{90F7F4DF-EEBD-47C2-A800-94D21EE4D2A8}" destId="{41D4CBE9-D589-4A1C-807D-013F9C43DF0B}" srcOrd="0" destOrd="0" presId="urn:microsoft.com/office/officeart/2005/8/layout/vList2"/>
    <dgm:cxn modelId="{94666AA5-C684-49FA-8FC6-F74A8A34A652}" type="presOf" srcId="{A5B0AD54-738A-4A13-86CD-97227F6E8ED1}" destId="{D23980F7-8387-4B52-BF17-EAC19014C2A1}" srcOrd="0" destOrd="0" presId="urn:microsoft.com/office/officeart/2005/8/layout/vList2"/>
    <dgm:cxn modelId="{47E896A5-7813-4253-B11E-1472DB92576D}" type="presOf" srcId="{A3017664-4591-4A90-9D24-7B71E38AA25A}" destId="{DDE69898-E58F-490B-B9D0-9CA5D5DFD84A}" srcOrd="0" destOrd="0" presId="urn:microsoft.com/office/officeart/2005/8/layout/vList2"/>
    <dgm:cxn modelId="{0789F7AD-0279-42D5-95D8-D0B12DBE6BB6}" srcId="{891CE137-4473-4C62-B1C8-E55859B28FE9}" destId="{D6C5A5A4-0518-4B5A-B9B0-045AA6FF1B1A}" srcOrd="3" destOrd="0" parTransId="{86FE7599-77E2-411B-9E3E-10874040A953}" sibTransId="{63652BCA-E405-4BB0-8367-EFA15AE41314}"/>
    <dgm:cxn modelId="{838314B9-4477-4AFE-88FF-16E7E3B8836D}" type="presOf" srcId="{2161C9AE-3D51-432C-816F-790AD337FFEC}" destId="{CC21685A-EF94-4943-A869-1035B1CE6393}" srcOrd="0" destOrd="0" presId="urn:microsoft.com/office/officeart/2005/8/layout/vList2"/>
    <dgm:cxn modelId="{53D1A2BC-737F-40ED-AE60-E9B08FB4E249}" type="presOf" srcId="{EA9E79EF-EF77-4235-8D2D-52C10FDF76D7}" destId="{25B086F3-7431-4701-8279-E7583496E3A7}" srcOrd="0" destOrd="2" presId="urn:microsoft.com/office/officeart/2005/8/layout/vList2"/>
    <dgm:cxn modelId="{1F0670C3-79DD-4BEF-879B-44B65CF13EED}" type="presOf" srcId="{14482D39-7E11-44FC-8438-1222DE356F59}" destId="{25B086F3-7431-4701-8279-E7583496E3A7}" srcOrd="0" destOrd="3" presId="urn:microsoft.com/office/officeart/2005/8/layout/vList2"/>
    <dgm:cxn modelId="{B6BBE4C7-2210-45FE-8A1A-F71E89310B42}" type="presOf" srcId="{53DE00D2-DAA2-43D8-B3A7-5D9B988E09EB}" destId="{D23980F7-8387-4B52-BF17-EAC19014C2A1}" srcOrd="0" destOrd="1" presId="urn:microsoft.com/office/officeart/2005/8/layout/vList2"/>
    <dgm:cxn modelId="{108ECDCC-8772-4D5D-9124-C7E88894561C}" srcId="{FE16AA77-A9AC-4AE5-9823-F11DF0CC8FB0}" destId="{8722D807-C3D6-49A0-A13F-3345C1C1819C}" srcOrd="0" destOrd="0" parTransId="{38A1B679-AC34-4040-8393-8CDC0B833561}" sibTransId="{68E326BF-D328-4A54-9D23-BEDA62686954}"/>
    <dgm:cxn modelId="{406A23DA-1AD0-4503-AA24-80615B2A8EA4}" srcId="{90F7F4DF-EEBD-47C2-A800-94D21EE4D2A8}" destId="{EA9E79EF-EF77-4235-8D2D-52C10FDF76D7}" srcOrd="1" destOrd="0" parTransId="{8CEF9FEC-D1B2-42CF-BCDF-C7C723753B0C}" sibTransId="{DA862268-2B53-4C18-B681-1FE0B4B5D859}"/>
    <dgm:cxn modelId="{A8D7E9DC-2B41-4C2B-886A-AC5A05BDB970}" srcId="{A3017664-4591-4A90-9D24-7B71E38AA25A}" destId="{2161C9AE-3D51-432C-816F-790AD337FFEC}" srcOrd="0" destOrd="0" parTransId="{6BB9F84B-F785-403A-99A7-FEB97D20741C}" sibTransId="{E75DA12B-7274-4095-8464-B204AFF9558D}"/>
    <dgm:cxn modelId="{A794B0E1-ADE9-42D4-A0F7-BA074C59BE36}" type="presOf" srcId="{A047E753-0E55-4B4F-8BC9-8F1AE3796F9E}" destId="{25B086F3-7431-4701-8279-E7583496E3A7}" srcOrd="0" destOrd="1" presId="urn:microsoft.com/office/officeart/2005/8/layout/vList2"/>
    <dgm:cxn modelId="{F5D37DEF-3EE3-44C6-AD3D-2FC3E8F49166}" srcId="{A3017664-4591-4A90-9D24-7B71E38AA25A}" destId="{2AF031D5-6B27-401C-AFFC-9F47746E0306}" srcOrd="2" destOrd="0" parTransId="{010F4245-4881-4D68-90BA-64FEE5E43A35}" sibTransId="{9AD42F0C-7231-4C44-AA41-4DA1167C3BC1}"/>
    <dgm:cxn modelId="{FB4CF2F7-360C-4A9F-A891-175B7F94C38A}" type="presOf" srcId="{48D503CB-0BA3-4979-9088-9C6C23E46FD0}" destId="{D5A778EF-AEE4-4E80-9B39-999B6DD6041A}" srcOrd="0" destOrd="1" presId="urn:microsoft.com/office/officeart/2005/8/layout/vList2"/>
    <dgm:cxn modelId="{4430DBFA-33DC-4104-9C85-83E17ACF2CEA}" srcId="{891CE137-4473-4C62-B1C8-E55859B28FE9}" destId="{90F7F4DF-EEBD-47C2-A800-94D21EE4D2A8}" srcOrd="1" destOrd="0" parTransId="{B17DC47A-E4B1-4DA7-95FD-52F11B3E2024}" sibTransId="{AD955F3E-3C39-4CAC-AA05-4A16581694C8}"/>
    <dgm:cxn modelId="{22866601-DB37-49C9-927D-624E940D705F}" type="presParOf" srcId="{061A40DA-8A8E-4D90-99EC-6085B5202778}" destId="{DDE69898-E58F-490B-B9D0-9CA5D5DFD84A}" srcOrd="0" destOrd="0" presId="urn:microsoft.com/office/officeart/2005/8/layout/vList2"/>
    <dgm:cxn modelId="{5A36AF02-445B-49E0-B015-60BE91B8EDF4}" type="presParOf" srcId="{061A40DA-8A8E-4D90-99EC-6085B5202778}" destId="{CC21685A-EF94-4943-A869-1035B1CE6393}" srcOrd="1" destOrd="0" presId="urn:microsoft.com/office/officeart/2005/8/layout/vList2"/>
    <dgm:cxn modelId="{52B10F4C-FA29-45CC-B300-ED508AE6A2AF}" type="presParOf" srcId="{061A40DA-8A8E-4D90-99EC-6085B5202778}" destId="{41D4CBE9-D589-4A1C-807D-013F9C43DF0B}" srcOrd="2" destOrd="0" presId="urn:microsoft.com/office/officeart/2005/8/layout/vList2"/>
    <dgm:cxn modelId="{37C0C36D-4CC2-46B5-A136-D9D73A7FE355}" type="presParOf" srcId="{061A40DA-8A8E-4D90-99EC-6085B5202778}" destId="{25B086F3-7431-4701-8279-E7583496E3A7}" srcOrd="3" destOrd="0" presId="urn:microsoft.com/office/officeart/2005/8/layout/vList2"/>
    <dgm:cxn modelId="{8FCA6A39-8F71-4A95-818E-FE0B497EFD73}" type="presParOf" srcId="{061A40DA-8A8E-4D90-99EC-6085B5202778}" destId="{BE21446D-3BF7-4C31-BFC9-4376FAE9BBF2}" srcOrd="4" destOrd="0" presId="urn:microsoft.com/office/officeart/2005/8/layout/vList2"/>
    <dgm:cxn modelId="{05BB4010-E508-4093-BBF3-242F5D143704}" type="presParOf" srcId="{061A40DA-8A8E-4D90-99EC-6085B5202778}" destId="{D5A778EF-AEE4-4E80-9B39-999B6DD6041A}" srcOrd="5" destOrd="0" presId="urn:microsoft.com/office/officeart/2005/8/layout/vList2"/>
    <dgm:cxn modelId="{A8B37AB0-2171-4B69-BA83-BB1C293CC227}" type="presParOf" srcId="{061A40DA-8A8E-4D90-99EC-6085B5202778}" destId="{FCECCCA9-2804-4BAE-8903-2FB560FF98A9}" srcOrd="6" destOrd="0" presId="urn:microsoft.com/office/officeart/2005/8/layout/vList2"/>
    <dgm:cxn modelId="{BD63A467-0AC3-4EDA-BDC9-EE2670C270B7}" type="presParOf" srcId="{061A40DA-8A8E-4D90-99EC-6085B5202778}" destId="{D23980F7-8387-4B52-BF17-EAC19014C2A1}" srcOrd="7"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0558FFF-2488-4024-BA0F-EFF4E16F9E42}">
      <dsp:nvSpPr>
        <dsp:cNvPr id="0" name=""/>
        <dsp:cNvSpPr/>
      </dsp:nvSpPr>
      <dsp:spPr>
        <a:xfrm>
          <a:off x="0" y="141060"/>
          <a:ext cx="5181600" cy="7488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b="0" i="0" kern="1200"/>
            <a:t>Automation &amp; scheduling</a:t>
          </a:r>
          <a:endParaRPr lang="en-US" sz="3200" kern="1200"/>
        </a:p>
      </dsp:txBody>
      <dsp:txXfrm>
        <a:off x="36553" y="177613"/>
        <a:ext cx="5108494" cy="675694"/>
      </dsp:txXfrm>
    </dsp:sp>
    <dsp:sp modelId="{3B6F022A-20B5-4A4F-9888-34F670B018E8}">
      <dsp:nvSpPr>
        <dsp:cNvPr id="0" name=""/>
        <dsp:cNvSpPr/>
      </dsp:nvSpPr>
      <dsp:spPr>
        <a:xfrm>
          <a:off x="0" y="889860"/>
          <a:ext cx="5181600" cy="5299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4516" tIns="40640" rIns="227584" bIns="40640" numCol="1" spcCol="1270" anchor="t" anchorCtr="0">
          <a:noAutofit/>
        </a:bodyPr>
        <a:lstStyle/>
        <a:p>
          <a:pPr marL="228600" lvl="1" indent="-228600" algn="l" defTabSz="1111250">
            <a:lnSpc>
              <a:spcPct val="90000"/>
            </a:lnSpc>
            <a:spcBef>
              <a:spcPct val="0"/>
            </a:spcBef>
            <a:spcAft>
              <a:spcPct val="20000"/>
            </a:spcAft>
            <a:buChar char="•"/>
          </a:pPr>
          <a:r>
            <a:rPr lang="en-US" sz="2500" b="0" i="0" kern="1200"/>
            <a:t>Set &amp; forget</a:t>
          </a:r>
          <a:endParaRPr lang="en-US" sz="2500" kern="1200"/>
        </a:p>
      </dsp:txBody>
      <dsp:txXfrm>
        <a:off x="0" y="889860"/>
        <a:ext cx="5181600" cy="529920"/>
      </dsp:txXfrm>
    </dsp:sp>
    <dsp:sp modelId="{AF5DD768-4C2A-48EE-8B24-5F7DAEF87FAD}">
      <dsp:nvSpPr>
        <dsp:cNvPr id="0" name=""/>
        <dsp:cNvSpPr/>
      </dsp:nvSpPr>
      <dsp:spPr>
        <a:xfrm>
          <a:off x="0" y="1419780"/>
          <a:ext cx="5181600" cy="7488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b="0" i="0" kern="1200"/>
            <a:t>Target Audience</a:t>
          </a:r>
          <a:endParaRPr lang="en-US" sz="3200" kern="1200"/>
        </a:p>
      </dsp:txBody>
      <dsp:txXfrm>
        <a:off x="36553" y="1456333"/>
        <a:ext cx="5108494" cy="675694"/>
      </dsp:txXfrm>
    </dsp:sp>
    <dsp:sp modelId="{EEB3B2E0-1007-4483-B56D-67183131BC5F}">
      <dsp:nvSpPr>
        <dsp:cNvPr id="0" name=""/>
        <dsp:cNvSpPr/>
      </dsp:nvSpPr>
      <dsp:spPr>
        <a:xfrm>
          <a:off x="0" y="2168580"/>
          <a:ext cx="5181600" cy="828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4516" tIns="40640" rIns="227584" bIns="40640" numCol="1" spcCol="1270" anchor="t" anchorCtr="0">
          <a:noAutofit/>
        </a:bodyPr>
        <a:lstStyle/>
        <a:p>
          <a:pPr marL="228600" lvl="1" indent="-228600" algn="l" defTabSz="1111250">
            <a:lnSpc>
              <a:spcPct val="90000"/>
            </a:lnSpc>
            <a:spcBef>
              <a:spcPct val="0"/>
            </a:spcBef>
            <a:spcAft>
              <a:spcPct val="20000"/>
            </a:spcAft>
            <a:buChar char="•"/>
          </a:pPr>
          <a:r>
            <a:rPr lang="en-US" sz="2500" b="0" i="0" kern="1200"/>
            <a:t>Sign-up lists</a:t>
          </a:r>
          <a:endParaRPr lang="en-US" sz="2500" kern="1200"/>
        </a:p>
        <a:p>
          <a:pPr marL="228600" lvl="1" indent="-228600" algn="l" defTabSz="1111250">
            <a:lnSpc>
              <a:spcPct val="90000"/>
            </a:lnSpc>
            <a:spcBef>
              <a:spcPct val="0"/>
            </a:spcBef>
            <a:spcAft>
              <a:spcPct val="20000"/>
            </a:spcAft>
            <a:buChar char="•"/>
          </a:pPr>
          <a:r>
            <a:rPr lang="en-US" sz="2500" b="0" i="0" kern="1200"/>
            <a:t>Topic based</a:t>
          </a:r>
          <a:endParaRPr lang="en-US" sz="2500" kern="1200"/>
        </a:p>
      </dsp:txBody>
      <dsp:txXfrm>
        <a:off x="0" y="2168580"/>
        <a:ext cx="5181600" cy="828000"/>
      </dsp:txXfrm>
    </dsp:sp>
    <dsp:sp modelId="{2E19E21D-26F2-4A49-B1E5-1150A026F195}">
      <dsp:nvSpPr>
        <dsp:cNvPr id="0" name=""/>
        <dsp:cNvSpPr/>
      </dsp:nvSpPr>
      <dsp:spPr>
        <a:xfrm>
          <a:off x="0" y="2996580"/>
          <a:ext cx="5181600" cy="7488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b="0" i="0" kern="1200"/>
            <a:t>Analytics</a:t>
          </a:r>
          <a:endParaRPr lang="en-US" sz="3200" kern="1200"/>
        </a:p>
      </dsp:txBody>
      <dsp:txXfrm>
        <a:off x="36553" y="3033133"/>
        <a:ext cx="5108494" cy="675694"/>
      </dsp:txXfrm>
    </dsp:sp>
    <dsp:sp modelId="{54DD9178-67E9-4A20-8593-F21DFC4F7D87}">
      <dsp:nvSpPr>
        <dsp:cNvPr id="0" name=""/>
        <dsp:cNvSpPr/>
      </dsp:nvSpPr>
      <dsp:spPr>
        <a:xfrm>
          <a:off x="0" y="3745380"/>
          <a:ext cx="5181600" cy="7617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4516" tIns="40640" rIns="227584" bIns="40640" numCol="1" spcCol="1270" anchor="t" anchorCtr="0">
          <a:noAutofit/>
        </a:bodyPr>
        <a:lstStyle/>
        <a:p>
          <a:pPr marL="228600" lvl="1" indent="-228600" algn="l" defTabSz="1111250">
            <a:lnSpc>
              <a:spcPct val="90000"/>
            </a:lnSpc>
            <a:spcBef>
              <a:spcPct val="0"/>
            </a:spcBef>
            <a:spcAft>
              <a:spcPct val="20000"/>
            </a:spcAft>
            <a:buChar char="•"/>
          </a:pPr>
          <a:r>
            <a:rPr lang="en-US" sz="2500" b="0" i="0" kern="1200"/>
            <a:t>Open rate, click-through, &amp; other metrics</a:t>
          </a:r>
          <a:endParaRPr lang="en-US" sz="2500" kern="1200"/>
        </a:p>
      </dsp:txBody>
      <dsp:txXfrm>
        <a:off x="0" y="3745380"/>
        <a:ext cx="5181600" cy="76176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DE69898-E58F-490B-B9D0-9CA5D5DFD84A}">
      <dsp:nvSpPr>
        <dsp:cNvPr id="0" name=""/>
        <dsp:cNvSpPr/>
      </dsp:nvSpPr>
      <dsp:spPr>
        <a:xfrm>
          <a:off x="0" y="236849"/>
          <a:ext cx="4063482" cy="4212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t>Facebook</a:t>
          </a:r>
        </a:p>
      </dsp:txBody>
      <dsp:txXfrm>
        <a:off x="20561" y="257410"/>
        <a:ext cx="4022360" cy="380078"/>
      </dsp:txXfrm>
    </dsp:sp>
    <dsp:sp modelId="{CC21685A-EF94-4943-A869-1035B1CE6393}">
      <dsp:nvSpPr>
        <dsp:cNvPr id="0" name=""/>
        <dsp:cNvSpPr/>
      </dsp:nvSpPr>
      <dsp:spPr>
        <a:xfrm>
          <a:off x="0" y="658049"/>
          <a:ext cx="4063482" cy="7079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9016" tIns="22860" rIns="128016" bIns="22860" numCol="1" spcCol="1270" anchor="t" anchorCtr="0">
          <a:noAutofit/>
        </a:bodyPr>
        <a:lstStyle/>
        <a:p>
          <a:pPr marL="114300" lvl="1" indent="-114300" algn="l" defTabSz="622300">
            <a:lnSpc>
              <a:spcPct val="90000"/>
            </a:lnSpc>
            <a:spcBef>
              <a:spcPct val="0"/>
            </a:spcBef>
            <a:spcAft>
              <a:spcPct val="20000"/>
            </a:spcAft>
            <a:buChar char="•"/>
          </a:pPr>
          <a:r>
            <a:rPr lang="en-US" sz="1400" kern="1200" dirty="0"/>
            <a:t>Groups</a:t>
          </a:r>
        </a:p>
        <a:p>
          <a:pPr marL="114300" lvl="1" indent="-114300" algn="l" defTabSz="622300">
            <a:lnSpc>
              <a:spcPct val="90000"/>
            </a:lnSpc>
            <a:spcBef>
              <a:spcPct val="0"/>
            </a:spcBef>
            <a:spcAft>
              <a:spcPct val="20000"/>
            </a:spcAft>
            <a:buChar char="•"/>
          </a:pPr>
          <a:r>
            <a:rPr lang="en-US" sz="1400" kern="1200" dirty="0"/>
            <a:t>Older Target Audience</a:t>
          </a:r>
        </a:p>
        <a:p>
          <a:pPr marL="114300" lvl="1" indent="-114300" algn="l" defTabSz="622300">
            <a:lnSpc>
              <a:spcPct val="90000"/>
            </a:lnSpc>
            <a:spcBef>
              <a:spcPct val="0"/>
            </a:spcBef>
            <a:spcAft>
              <a:spcPct val="20000"/>
            </a:spcAft>
            <a:buChar char="•"/>
          </a:pPr>
          <a:r>
            <a:rPr lang="en-US" sz="1400" kern="1200" dirty="0"/>
            <a:t>Go Live</a:t>
          </a:r>
        </a:p>
      </dsp:txBody>
      <dsp:txXfrm>
        <a:off x="0" y="658049"/>
        <a:ext cx="4063482" cy="707940"/>
      </dsp:txXfrm>
    </dsp:sp>
    <dsp:sp modelId="{41D4CBE9-D589-4A1C-807D-013F9C43DF0B}">
      <dsp:nvSpPr>
        <dsp:cNvPr id="0" name=""/>
        <dsp:cNvSpPr/>
      </dsp:nvSpPr>
      <dsp:spPr>
        <a:xfrm>
          <a:off x="0" y="1365990"/>
          <a:ext cx="4063482" cy="4212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t>Nextdoor</a:t>
          </a:r>
        </a:p>
      </dsp:txBody>
      <dsp:txXfrm>
        <a:off x="20561" y="1386551"/>
        <a:ext cx="4022360" cy="380078"/>
      </dsp:txXfrm>
    </dsp:sp>
    <dsp:sp modelId="{25B086F3-7431-4701-8279-E7583496E3A7}">
      <dsp:nvSpPr>
        <dsp:cNvPr id="0" name=""/>
        <dsp:cNvSpPr/>
      </dsp:nvSpPr>
      <dsp:spPr>
        <a:xfrm>
          <a:off x="0" y="1787190"/>
          <a:ext cx="4063482" cy="11550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9016" tIns="22860" rIns="128016" bIns="22860" numCol="1" spcCol="1270" anchor="t" anchorCtr="0">
          <a:noAutofit/>
        </a:bodyPr>
        <a:lstStyle/>
        <a:p>
          <a:pPr marL="114300" lvl="1" indent="-114300" algn="l" defTabSz="622300">
            <a:lnSpc>
              <a:spcPct val="90000"/>
            </a:lnSpc>
            <a:spcBef>
              <a:spcPct val="0"/>
            </a:spcBef>
            <a:spcAft>
              <a:spcPct val="20000"/>
            </a:spcAft>
            <a:buChar char="•"/>
          </a:pPr>
          <a:r>
            <a:rPr lang="en-US" sz="1400" kern="1200" dirty="0"/>
            <a:t>Jurisdiction</a:t>
          </a:r>
        </a:p>
        <a:p>
          <a:pPr marL="228600" lvl="2" indent="-114300" algn="l" defTabSz="622300">
            <a:lnSpc>
              <a:spcPct val="90000"/>
            </a:lnSpc>
            <a:spcBef>
              <a:spcPct val="0"/>
            </a:spcBef>
            <a:spcAft>
              <a:spcPct val="20000"/>
            </a:spcAft>
            <a:buChar char="•"/>
          </a:pPr>
          <a:r>
            <a:rPr lang="en-US" sz="1400" kern="1200" dirty="0"/>
            <a:t>CAB/Neighborhood/Commission Districts</a:t>
          </a:r>
        </a:p>
        <a:p>
          <a:pPr marL="114300" lvl="1" indent="-114300" algn="l" defTabSz="622300">
            <a:lnSpc>
              <a:spcPct val="90000"/>
            </a:lnSpc>
            <a:spcBef>
              <a:spcPct val="0"/>
            </a:spcBef>
            <a:spcAft>
              <a:spcPct val="20000"/>
            </a:spcAft>
            <a:buChar char="•"/>
          </a:pPr>
          <a:r>
            <a:rPr lang="en-US" sz="1400" kern="1200" dirty="0"/>
            <a:t>Polls</a:t>
          </a:r>
        </a:p>
        <a:p>
          <a:pPr marL="114300" lvl="1" indent="-114300" algn="l" defTabSz="622300">
            <a:lnSpc>
              <a:spcPct val="90000"/>
            </a:lnSpc>
            <a:spcBef>
              <a:spcPct val="0"/>
            </a:spcBef>
            <a:spcAft>
              <a:spcPct val="20000"/>
            </a:spcAft>
            <a:buChar char="•"/>
          </a:pPr>
          <a:r>
            <a:rPr lang="en-US" sz="1400" kern="1200" dirty="0"/>
            <a:t>Events</a:t>
          </a:r>
        </a:p>
        <a:p>
          <a:pPr marL="114300" lvl="1" indent="-114300" algn="l" defTabSz="622300">
            <a:lnSpc>
              <a:spcPct val="90000"/>
            </a:lnSpc>
            <a:spcBef>
              <a:spcPct val="0"/>
            </a:spcBef>
            <a:spcAft>
              <a:spcPct val="20000"/>
            </a:spcAft>
            <a:buChar char="•"/>
          </a:pPr>
          <a:r>
            <a:rPr lang="en-US" sz="1400" kern="1200" dirty="0"/>
            <a:t>Data Collection</a:t>
          </a:r>
        </a:p>
      </dsp:txBody>
      <dsp:txXfrm>
        <a:off x="0" y="1787190"/>
        <a:ext cx="4063482" cy="1155060"/>
      </dsp:txXfrm>
    </dsp:sp>
    <dsp:sp modelId="{BE21446D-3BF7-4C31-BFC9-4376FAE9BBF2}">
      <dsp:nvSpPr>
        <dsp:cNvPr id="0" name=""/>
        <dsp:cNvSpPr/>
      </dsp:nvSpPr>
      <dsp:spPr>
        <a:xfrm>
          <a:off x="0" y="2942250"/>
          <a:ext cx="4063482" cy="4212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t>X (Formerly Twitter)</a:t>
          </a:r>
        </a:p>
      </dsp:txBody>
      <dsp:txXfrm>
        <a:off x="20561" y="2962811"/>
        <a:ext cx="4022360" cy="380078"/>
      </dsp:txXfrm>
    </dsp:sp>
    <dsp:sp modelId="{D5A778EF-AEE4-4E80-9B39-999B6DD6041A}">
      <dsp:nvSpPr>
        <dsp:cNvPr id="0" name=""/>
        <dsp:cNvSpPr/>
      </dsp:nvSpPr>
      <dsp:spPr>
        <a:xfrm>
          <a:off x="0" y="3363450"/>
          <a:ext cx="4063482" cy="4657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9016" tIns="22860" rIns="128016" bIns="22860" numCol="1" spcCol="1270" anchor="t" anchorCtr="0">
          <a:noAutofit/>
        </a:bodyPr>
        <a:lstStyle/>
        <a:p>
          <a:pPr marL="114300" lvl="1" indent="-114300" algn="l" defTabSz="622300">
            <a:lnSpc>
              <a:spcPct val="90000"/>
            </a:lnSpc>
            <a:spcBef>
              <a:spcPct val="0"/>
            </a:spcBef>
            <a:spcAft>
              <a:spcPct val="20000"/>
            </a:spcAft>
            <a:buChar char="•"/>
          </a:pPr>
          <a:r>
            <a:rPr lang="en-US" sz="1400" kern="1200" dirty="0"/>
            <a:t>Live Updates</a:t>
          </a:r>
        </a:p>
        <a:p>
          <a:pPr marL="114300" lvl="1" indent="-114300" algn="l" defTabSz="622300">
            <a:lnSpc>
              <a:spcPct val="90000"/>
            </a:lnSpc>
            <a:spcBef>
              <a:spcPct val="0"/>
            </a:spcBef>
            <a:spcAft>
              <a:spcPct val="20000"/>
            </a:spcAft>
            <a:buChar char="•"/>
          </a:pPr>
          <a:r>
            <a:rPr lang="en-US" sz="1400" kern="1200" dirty="0"/>
            <a:t>Emergency Communications</a:t>
          </a:r>
        </a:p>
      </dsp:txBody>
      <dsp:txXfrm>
        <a:off x="0" y="3363450"/>
        <a:ext cx="4063482" cy="465750"/>
      </dsp:txXfrm>
    </dsp:sp>
    <dsp:sp modelId="{FCECCCA9-2804-4BAE-8903-2FB560FF98A9}">
      <dsp:nvSpPr>
        <dsp:cNvPr id="0" name=""/>
        <dsp:cNvSpPr/>
      </dsp:nvSpPr>
      <dsp:spPr>
        <a:xfrm>
          <a:off x="0" y="3829200"/>
          <a:ext cx="4063482" cy="4212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t>Instagram</a:t>
          </a:r>
        </a:p>
      </dsp:txBody>
      <dsp:txXfrm>
        <a:off x="20561" y="3849761"/>
        <a:ext cx="4022360" cy="380078"/>
      </dsp:txXfrm>
    </dsp:sp>
    <dsp:sp modelId="{D23980F7-8387-4B52-BF17-EAC19014C2A1}">
      <dsp:nvSpPr>
        <dsp:cNvPr id="0" name=""/>
        <dsp:cNvSpPr/>
      </dsp:nvSpPr>
      <dsp:spPr>
        <a:xfrm>
          <a:off x="0" y="4250400"/>
          <a:ext cx="4063482" cy="4657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9016" tIns="22860" rIns="128016" bIns="22860" numCol="1" spcCol="1270" anchor="t" anchorCtr="0">
          <a:noAutofit/>
        </a:bodyPr>
        <a:lstStyle/>
        <a:p>
          <a:pPr marL="114300" lvl="1" indent="-114300" algn="l" defTabSz="622300">
            <a:lnSpc>
              <a:spcPct val="90000"/>
            </a:lnSpc>
            <a:spcBef>
              <a:spcPct val="0"/>
            </a:spcBef>
            <a:spcAft>
              <a:spcPct val="20000"/>
            </a:spcAft>
            <a:buChar char="•"/>
          </a:pPr>
          <a:r>
            <a:rPr lang="en-US" sz="1400" kern="1200" dirty="0"/>
            <a:t>Younger Target Audience</a:t>
          </a:r>
        </a:p>
        <a:p>
          <a:pPr marL="114300" lvl="1" indent="-114300" algn="l" defTabSz="622300">
            <a:lnSpc>
              <a:spcPct val="90000"/>
            </a:lnSpc>
            <a:spcBef>
              <a:spcPct val="0"/>
            </a:spcBef>
            <a:spcAft>
              <a:spcPct val="20000"/>
            </a:spcAft>
            <a:buChar char="•"/>
          </a:pPr>
          <a:r>
            <a:rPr lang="en-US" sz="1400" kern="1200" dirty="0"/>
            <a:t>Stories/Contests</a:t>
          </a:r>
        </a:p>
      </dsp:txBody>
      <dsp:txXfrm>
        <a:off x="0" y="4250400"/>
        <a:ext cx="4063482" cy="465750"/>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55F63C6-871C-426D-8A5D-B2B0BDD6ACC4}" type="datetimeFigureOut">
              <a:t>3/1/2024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FFEAAB8-BE00-45D1-874B-DD8728506D7C}" type="slidenum">
              <a:t>‹#›</a:t>
            </a:fld>
            <a:endParaRPr lang="en-US"/>
          </a:p>
        </p:txBody>
      </p:sp>
    </p:spTree>
    <p:extLst>
      <p:ext uri="{BB962C8B-B14F-4D97-AF65-F5344CB8AC3E}">
        <p14:creationId xmlns:p14="http://schemas.microsoft.com/office/powerpoint/2010/main" val="22104142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Commissioner Andriola really wanted to be here to open this item but had a conflict due to the meeting moved to March 26. </a:t>
            </a:r>
            <a:r>
              <a:rPr lang="en-US" dirty="0" err="1"/>
              <a:t>Andriola’s</a:t>
            </a:r>
            <a:r>
              <a:rPr lang="en-US" dirty="0"/>
              <a:t> mission is to empower the CAB board with all the tools that are available to home in on how we can garner the best information in terms of feedback for her to be a better conduit and representative of D4.</a:t>
            </a:r>
          </a:p>
          <a:p>
            <a:endParaRPr lang="en-US" dirty="0"/>
          </a:p>
          <a:p>
            <a:r>
              <a:rPr lang="en-US" dirty="0"/>
              <a:t>Keep that in mind, while we’re going through all the tools! </a:t>
            </a:r>
            <a:r>
              <a:rPr lang="en-US" dirty="0">
                <a:sym typeface="Wingdings" panose="05000000000000000000" pitchFamily="2" charset="2"/>
              </a:rPr>
              <a:t></a:t>
            </a:r>
            <a:endParaRPr lang="en-US" dirty="0"/>
          </a:p>
        </p:txBody>
      </p:sp>
      <p:sp>
        <p:nvSpPr>
          <p:cNvPr id="4" name="Slide Number Placeholder 3"/>
          <p:cNvSpPr>
            <a:spLocks noGrp="1"/>
          </p:cNvSpPr>
          <p:nvPr>
            <p:ph type="sldNum" sz="quarter" idx="5"/>
          </p:nvPr>
        </p:nvSpPr>
        <p:spPr/>
        <p:txBody>
          <a:bodyPr/>
          <a:lstStyle/>
          <a:p>
            <a:fld id="{0FFEAAB8-BE00-45D1-874B-DD8728506D7C}" type="slidenum">
              <a:rPr lang="en-US" smtClean="0"/>
              <a:t>1</a:t>
            </a:fld>
            <a:endParaRPr lang="en-US"/>
          </a:p>
        </p:txBody>
      </p:sp>
    </p:spTree>
    <p:extLst>
      <p:ext uri="{BB962C8B-B14F-4D97-AF65-F5344CB8AC3E}">
        <p14:creationId xmlns:p14="http://schemas.microsoft.com/office/powerpoint/2010/main" val="16966887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dirty="0" err="1">
                <a:solidFill>
                  <a:srgbClr val="222222"/>
                </a:solidFill>
                <a:effectLst/>
                <a:latin typeface="+mj-lt"/>
              </a:rPr>
              <a:t>SpeakUp</a:t>
            </a:r>
            <a:r>
              <a:rPr lang="en-US" sz="1200" b="1" i="0" dirty="0">
                <a:solidFill>
                  <a:srgbClr val="222222"/>
                </a:solidFill>
                <a:effectLst/>
                <a:latin typeface="+mj-lt"/>
              </a:rPr>
              <a:t> Washoe County - </a:t>
            </a:r>
            <a:r>
              <a:rPr lang="en-US" sz="1200" b="0" i="0" dirty="0">
                <a:solidFill>
                  <a:srgbClr val="222222"/>
                </a:solidFill>
                <a:effectLst/>
                <a:latin typeface="+mj-lt"/>
              </a:rPr>
              <a:t>online portal designed to enhance community engagement.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dirty="0">
              <a:solidFill>
                <a:srgbClr val="222222"/>
              </a:solidFill>
              <a:effectLst/>
              <a:latin typeface="+mj-lt"/>
            </a:endParaRPr>
          </a:p>
          <a:p>
            <a:r>
              <a:rPr lang="en-US" b="1" dirty="0" err="1"/>
              <a:t>eComment</a:t>
            </a:r>
            <a:r>
              <a:rPr lang="en-US" dirty="0"/>
              <a:t> – A product within the </a:t>
            </a:r>
            <a:r>
              <a:rPr lang="en-US" dirty="0" err="1"/>
              <a:t>SpeakUp</a:t>
            </a:r>
            <a:r>
              <a:rPr lang="en-US" dirty="0"/>
              <a:t> platform.</a:t>
            </a:r>
          </a:p>
          <a:p>
            <a:pPr marL="171450" indent="-171450">
              <a:buFont typeface="Arial" panose="020B0604020202020204" pitchFamily="34" charset="0"/>
              <a:buChar char="•"/>
            </a:pPr>
            <a:r>
              <a:rPr lang="en-US" dirty="0"/>
              <a:t>Registration</a:t>
            </a:r>
          </a:p>
          <a:p>
            <a:pPr marL="171450" indent="-171450">
              <a:buFont typeface="Arial" panose="020B0604020202020204" pitchFamily="34" charset="0"/>
              <a:buChar char="•"/>
            </a:pPr>
            <a:r>
              <a:rPr lang="en-US" dirty="0"/>
              <a:t>Choose a position (support/oppose/neutral)</a:t>
            </a:r>
          </a:p>
          <a:p>
            <a:pPr marL="171450" indent="-171450">
              <a:buFont typeface="Arial" panose="020B0604020202020204" pitchFamily="34" charset="0"/>
              <a:buChar char="•"/>
            </a:pPr>
            <a:r>
              <a:rPr lang="en-US" dirty="0"/>
              <a:t>Commissioners see this on their tablets &amp; agenda packets – comment in </a:t>
            </a:r>
            <a:r>
              <a:rPr lang="en-US" dirty="0" err="1"/>
              <a:t>realtime</a:t>
            </a:r>
            <a:r>
              <a:rPr lang="en-US" dirty="0"/>
              <a:t>.</a:t>
            </a:r>
          </a:p>
          <a:p>
            <a:pPr marL="171450" indent="-171450">
              <a:buFont typeface="Arial" panose="020B0604020202020204" pitchFamily="34" charset="0"/>
              <a:buChar char="•"/>
            </a:pPr>
            <a:r>
              <a:rPr lang="en-US" dirty="0"/>
              <a:t>Other residents can see comments too!</a:t>
            </a:r>
          </a:p>
          <a:p>
            <a:pPr marL="171450" indent="-171450">
              <a:buFont typeface="Arial" panose="020B0604020202020204" pitchFamily="34" charset="0"/>
              <a:buChar char="•"/>
            </a:pPr>
            <a:r>
              <a:rPr lang="en-US" dirty="0"/>
              <a:t>Language options</a:t>
            </a:r>
          </a:p>
          <a:p>
            <a:pPr marL="171450" indent="-171450">
              <a:buFont typeface="Arial" panose="020B0604020202020204" pitchFamily="34" charset="0"/>
              <a:buChar char="•"/>
            </a:pPr>
            <a:endParaRPr lang="en-US" dirty="0"/>
          </a:p>
          <a:p>
            <a:r>
              <a:rPr lang="en-US" b="1" dirty="0"/>
              <a:t>Register to Speak </a:t>
            </a:r>
            <a:r>
              <a:rPr lang="en-US" dirty="0"/>
              <a:t>– Why wait in line? Must appear in person but put in ahead of the que. After agenda is posted.</a:t>
            </a:r>
          </a:p>
          <a:p>
            <a:endParaRPr lang="en-US" dirty="0"/>
          </a:p>
          <a:p>
            <a:endParaRPr lang="en-US" dirty="0"/>
          </a:p>
        </p:txBody>
      </p:sp>
      <p:sp>
        <p:nvSpPr>
          <p:cNvPr id="4" name="Slide Number Placeholder 3"/>
          <p:cNvSpPr>
            <a:spLocks noGrp="1"/>
          </p:cNvSpPr>
          <p:nvPr>
            <p:ph type="sldNum" sz="quarter" idx="5"/>
          </p:nvPr>
        </p:nvSpPr>
        <p:spPr/>
        <p:txBody>
          <a:bodyPr/>
          <a:lstStyle/>
          <a:p>
            <a:fld id="{0FFEAAB8-BE00-45D1-874B-DD8728506D7C}" type="slidenum">
              <a:rPr lang="en-US" smtClean="0"/>
              <a:t>10</a:t>
            </a:fld>
            <a:endParaRPr lang="en-US"/>
          </a:p>
        </p:txBody>
      </p:sp>
    </p:spTree>
    <p:extLst>
      <p:ext uri="{BB962C8B-B14F-4D97-AF65-F5344CB8AC3E}">
        <p14:creationId xmlns:p14="http://schemas.microsoft.com/office/powerpoint/2010/main" val="39830581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Headers</a:t>
            </a:r>
            <a:r>
              <a:rPr lang="en-US" dirty="0"/>
              <a:t> – Designed with residents in mind.</a:t>
            </a:r>
          </a:p>
          <a:p>
            <a:r>
              <a:rPr lang="en-US" b="1" dirty="0"/>
              <a:t>Content </a:t>
            </a:r>
            <a:r>
              <a:rPr lang="en-US" dirty="0"/>
              <a:t>– May not know where to look but know what they want. Sub headers include most requested information &amp; can be updated.</a:t>
            </a:r>
          </a:p>
          <a:p>
            <a:r>
              <a:rPr lang="en-US" b="1" dirty="0"/>
              <a:t>Emergency Alerts </a:t>
            </a:r>
            <a:r>
              <a:rPr lang="en-US" dirty="0"/>
              <a:t>– Banner on top of website – RED. This is in addition to other emergency alerts (EM).</a:t>
            </a:r>
          </a:p>
          <a:p>
            <a:r>
              <a:rPr lang="en-US" b="1" dirty="0"/>
              <a:t>Meeting Schedules </a:t>
            </a:r>
            <a:r>
              <a:rPr lang="en-US" dirty="0"/>
              <a:t>– Listed in sequential order, upcoming. Auto populates when a meeting is generated.</a:t>
            </a:r>
          </a:p>
          <a:p>
            <a:r>
              <a:rPr lang="en-US" b="1" dirty="0" err="1"/>
              <a:t>Feedbackify</a:t>
            </a:r>
            <a:r>
              <a:rPr lang="en-US" dirty="0"/>
              <a:t> – 1-10 scale. Type of feedback. Comment section. Located on all pages. Sent to Communications Division.</a:t>
            </a:r>
          </a:p>
          <a:p>
            <a:r>
              <a:rPr lang="en-US" b="1" dirty="0"/>
              <a:t>Latest News </a:t>
            </a:r>
            <a:r>
              <a:rPr lang="en-US" dirty="0"/>
              <a:t>– Auto populated by </a:t>
            </a:r>
            <a:r>
              <a:rPr lang="en-US" dirty="0" err="1"/>
              <a:t>WashoeLife</a:t>
            </a:r>
            <a:r>
              <a:rPr lang="en-US" dirty="0"/>
              <a:t>, rotating banner. What you need to know!</a:t>
            </a:r>
          </a:p>
          <a:p>
            <a:r>
              <a:rPr lang="en-US" b="1" dirty="0"/>
              <a:t>Sign-Ups</a:t>
            </a:r>
            <a:r>
              <a:rPr lang="en-US" dirty="0"/>
              <a:t> – Bottom of every page. 35 topics to subscribe. Directly to inbox. #1!!</a:t>
            </a:r>
          </a:p>
        </p:txBody>
      </p:sp>
      <p:sp>
        <p:nvSpPr>
          <p:cNvPr id="4" name="Slide Number Placeholder 3"/>
          <p:cNvSpPr>
            <a:spLocks noGrp="1"/>
          </p:cNvSpPr>
          <p:nvPr>
            <p:ph type="sldNum" sz="quarter" idx="5"/>
          </p:nvPr>
        </p:nvSpPr>
        <p:spPr/>
        <p:txBody>
          <a:bodyPr/>
          <a:lstStyle/>
          <a:p>
            <a:fld id="{0FFEAAB8-BE00-45D1-874B-DD8728506D7C}" type="slidenum">
              <a:rPr lang="en-US" smtClean="0"/>
              <a:t>11</a:t>
            </a:fld>
            <a:endParaRPr lang="en-US"/>
          </a:p>
        </p:txBody>
      </p:sp>
    </p:spTree>
    <p:extLst>
      <p:ext uri="{BB962C8B-B14F-4D97-AF65-F5344CB8AC3E}">
        <p14:creationId xmlns:p14="http://schemas.microsoft.com/office/powerpoint/2010/main" val="3487795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understand that everyone has a preference of communication and that we cannot capture EVERYTHING. However, this is a snippet of all the things we utilize to both gather and send information and appreciate any feedback/suggestions.</a:t>
            </a:r>
          </a:p>
        </p:txBody>
      </p:sp>
      <p:sp>
        <p:nvSpPr>
          <p:cNvPr id="4" name="Slide Number Placeholder 3"/>
          <p:cNvSpPr>
            <a:spLocks noGrp="1"/>
          </p:cNvSpPr>
          <p:nvPr>
            <p:ph type="sldNum" sz="quarter" idx="5"/>
          </p:nvPr>
        </p:nvSpPr>
        <p:spPr/>
        <p:txBody>
          <a:bodyPr/>
          <a:lstStyle/>
          <a:p>
            <a:fld id="{0FFEAAB8-BE00-45D1-874B-DD8728506D7C}" type="slidenum">
              <a:rPr lang="en-US" smtClean="0"/>
              <a:t>12</a:t>
            </a:fld>
            <a:endParaRPr lang="en-US"/>
          </a:p>
        </p:txBody>
      </p:sp>
    </p:spTree>
    <p:extLst>
      <p:ext uri="{BB962C8B-B14F-4D97-AF65-F5344CB8AC3E}">
        <p14:creationId xmlns:p14="http://schemas.microsoft.com/office/powerpoint/2010/main" val="42745225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FFEAAB8-BE00-45D1-874B-DD8728506D7C}" type="slidenum">
              <a:rPr lang="en-US" smtClean="0"/>
              <a:t>2</a:t>
            </a:fld>
            <a:endParaRPr lang="en-US"/>
          </a:p>
        </p:txBody>
      </p:sp>
    </p:spTree>
    <p:extLst>
      <p:ext uri="{BB962C8B-B14F-4D97-AF65-F5344CB8AC3E}">
        <p14:creationId xmlns:p14="http://schemas.microsoft.com/office/powerpoint/2010/main" val="468029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Emails that go to your inbox. We’ll go over sign ups to receive these notices later on.</a:t>
            </a:r>
          </a:p>
          <a:p>
            <a:endParaRPr lang="en-US" dirty="0"/>
          </a:p>
        </p:txBody>
      </p:sp>
      <p:sp>
        <p:nvSpPr>
          <p:cNvPr id="4" name="Slide Number Placeholder 3"/>
          <p:cNvSpPr>
            <a:spLocks noGrp="1"/>
          </p:cNvSpPr>
          <p:nvPr>
            <p:ph type="sldNum" sz="quarter" idx="5"/>
          </p:nvPr>
        </p:nvSpPr>
        <p:spPr/>
        <p:txBody>
          <a:bodyPr/>
          <a:lstStyle/>
          <a:p>
            <a:fld id="{0FFEAAB8-BE00-45D1-874B-DD8728506D7C}" type="slidenum">
              <a:rPr lang="en-US" smtClean="0"/>
              <a:t>3</a:t>
            </a:fld>
            <a:endParaRPr lang="en-US"/>
          </a:p>
        </p:txBody>
      </p:sp>
    </p:spTree>
    <p:extLst>
      <p:ext uri="{BB962C8B-B14F-4D97-AF65-F5344CB8AC3E}">
        <p14:creationId xmlns:p14="http://schemas.microsoft.com/office/powerpoint/2010/main" val="10673910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FFEAAB8-BE00-45D1-874B-DD8728506D7C}" type="slidenum">
              <a:rPr lang="en-US" smtClean="0"/>
              <a:t>4</a:t>
            </a:fld>
            <a:endParaRPr lang="en-US"/>
          </a:p>
        </p:txBody>
      </p:sp>
    </p:spTree>
    <p:extLst>
      <p:ext uri="{BB962C8B-B14F-4D97-AF65-F5344CB8AC3E}">
        <p14:creationId xmlns:p14="http://schemas.microsoft.com/office/powerpoint/2010/main" val="27785811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err="1">
                <a:solidFill>
                  <a:srgbClr val="0D0D0D"/>
                </a:solidFill>
                <a:effectLst/>
                <a:latin typeface="Söhne"/>
              </a:rPr>
              <a:t>ZenCity</a:t>
            </a:r>
            <a:r>
              <a:rPr lang="en-US" b="0" i="0" dirty="0">
                <a:solidFill>
                  <a:srgbClr val="0D0D0D"/>
                </a:solidFill>
                <a:effectLst/>
                <a:latin typeface="Söhne"/>
              </a:rPr>
              <a:t> is a civic engagement platform designed to help local governments and municipalities gather and analyze public opinions and feedback. The platform uses artificial intelligence and data analytics to collect and interpret data from various sources, including social media, community forums, and other online platforms.</a:t>
            </a:r>
          </a:p>
          <a:p>
            <a:endParaRPr lang="en-US" b="0" i="0" dirty="0">
              <a:solidFill>
                <a:srgbClr val="0D0D0D"/>
              </a:solidFill>
              <a:effectLst/>
              <a:latin typeface="Söhne"/>
            </a:endParaRPr>
          </a:p>
          <a:p>
            <a:r>
              <a:rPr lang="en-US" b="0" i="0" dirty="0">
                <a:solidFill>
                  <a:srgbClr val="0D0D0D"/>
                </a:solidFill>
                <a:effectLst/>
                <a:latin typeface="Söhne"/>
              </a:rPr>
              <a:t>Ex. of Projects/Insights: Winter Operations, Elections, Horse Zoning, District 4 sentiment, Homelessness, etc.</a:t>
            </a:r>
            <a:endParaRPr lang="en-US" dirty="0"/>
          </a:p>
        </p:txBody>
      </p:sp>
      <p:sp>
        <p:nvSpPr>
          <p:cNvPr id="4" name="Slide Number Placeholder 3"/>
          <p:cNvSpPr>
            <a:spLocks noGrp="1"/>
          </p:cNvSpPr>
          <p:nvPr>
            <p:ph type="sldNum" sz="quarter" idx="5"/>
          </p:nvPr>
        </p:nvSpPr>
        <p:spPr/>
        <p:txBody>
          <a:bodyPr/>
          <a:lstStyle/>
          <a:p>
            <a:fld id="{0FFEAAB8-BE00-45D1-874B-DD8728506D7C}" type="slidenum">
              <a:rPr lang="en-US" smtClean="0"/>
              <a:t>5</a:t>
            </a:fld>
            <a:endParaRPr lang="en-US"/>
          </a:p>
        </p:txBody>
      </p:sp>
    </p:spTree>
    <p:extLst>
      <p:ext uri="{BB962C8B-B14F-4D97-AF65-F5344CB8AC3E}">
        <p14:creationId xmlns:p14="http://schemas.microsoft.com/office/powerpoint/2010/main" val="35360920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FFEAAB8-BE00-45D1-874B-DD8728506D7C}" type="slidenum">
              <a:rPr lang="en-US" smtClean="0"/>
              <a:t>6</a:t>
            </a:fld>
            <a:endParaRPr lang="en-US"/>
          </a:p>
        </p:txBody>
      </p:sp>
    </p:spTree>
    <p:extLst>
      <p:ext uri="{BB962C8B-B14F-4D97-AF65-F5344CB8AC3E}">
        <p14:creationId xmlns:p14="http://schemas.microsoft.com/office/powerpoint/2010/main" val="20705899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FFEAAB8-BE00-45D1-874B-DD8728506D7C}" type="slidenum">
              <a:rPr lang="en-US" smtClean="0"/>
              <a:t>7</a:t>
            </a:fld>
            <a:endParaRPr lang="en-US"/>
          </a:p>
        </p:txBody>
      </p:sp>
    </p:spTree>
    <p:extLst>
      <p:ext uri="{BB962C8B-B14F-4D97-AF65-F5344CB8AC3E}">
        <p14:creationId xmlns:p14="http://schemas.microsoft.com/office/powerpoint/2010/main" val="7095526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Call Center:</a:t>
            </a:r>
          </a:p>
          <a:p>
            <a:pPr marL="171450" indent="-171450">
              <a:buFont typeface="Arial" panose="020B0604020202020204" pitchFamily="34" charset="0"/>
              <a:buChar char="•"/>
            </a:pPr>
            <a:r>
              <a:rPr lang="en-US" dirty="0"/>
              <a:t>2023 - 20,616 Requests For Service</a:t>
            </a:r>
          </a:p>
          <a:p>
            <a:pPr marL="171450" indent="-171450">
              <a:buFont typeface="Arial" panose="020B0604020202020204" pitchFamily="34" charset="0"/>
              <a:buChar char="•"/>
            </a:pPr>
            <a:r>
              <a:rPr lang="en-US" dirty="0"/>
              <a:t>2022 – 25,220 Requests For Service</a:t>
            </a:r>
          </a:p>
          <a:p>
            <a:pPr marL="171450" indent="-171450">
              <a:buFont typeface="Arial" panose="020B0604020202020204" pitchFamily="34" charset="0"/>
              <a:buChar char="•"/>
            </a:pPr>
            <a:r>
              <a:rPr lang="en-US" dirty="0"/>
              <a:t>2020 – 36,227 Requests For Service</a:t>
            </a:r>
          </a:p>
          <a:p>
            <a:pPr marL="171450" indent="-171450">
              <a:buFont typeface="Arial" panose="020B0604020202020204" pitchFamily="34" charset="0"/>
              <a:buChar char="•"/>
            </a:pPr>
            <a:endParaRPr lang="en-US" dirty="0"/>
          </a:p>
          <a:p>
            <a:pPr marL="0" indent="0">
              <a:buFont typeface="Arial" panose="020B0604020202020204" pitchFamily="34" charset="0"/>
              <a:buNone/>
            </a:pPr>
            <a:r>
              <a:rPr lang="en-US" dirty="0"/>
              <a:t>Knowledge Database: Pulled up information for Sparks, updated based on requests</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PRRs:</a:t>
            </a:r>
          </a:p>
          <a:p>
            <a:pPr marL="171450" indent="-171450">
              <a:buFont typeface="Arial" panose="020B0604020202020204" pitchFamily="34" charset="0"/>
              <a:buChar char="•"/>
            </a:pPr>
            <a:r>
              <a:rPr lang="en-US" dirty="0"/>
              <a:t>2023 - 2,387</a:t>
            </a:r>
          </a:p>
          <a:p>
            <a:pPr marL="171450" indent="-171450">
              <a:buFont typeface="Arial" panose="020B0604020202020204" pitchFamily="34" charset="0"/>
              <a:buChar char="•"/>
            </a:pPr>
            <a:r>
              <a:rPr lang="en-US" dirty="0"/>
              <a:t>2024 – 561</a:t>
            </a:r>
          </a:p>
          <a:p>
            <a:pPr marL="171450" indent="-171450">
              <a:buFont typeface="Arial" panose="020B0604020202020204" pitchFamily="34" charset="0"/>
              <a:buChar char="•"/>
            </a:pPr>
            <a:endParaRPr lang="en-US" dirty="0"/>
          </a:p>
          <a:p>
            <a:pPr marL="0" indent="0">
              <a:buFont typeface="Arial" panose="020B0604020202020204" pitchFamily="34" charset="0"/>
              <a:buNone/>
            </a:pPr>
            <a:r>
              <a:rPr lang="en-US" dirty="0"/>
              <a:t>Reports: Top requests, data like request #, summaries per district/department/request type</a:t>
            </a:r>
          </a:p>
          <a:p>
            <a:endParaRPr lang="en-US" dirty="0"/>
          </a:p>
        </p:txBody>
      </p:sp>
      <p:sp>
        <p:nvSpPr>
          <p:cNvPr id="4" name="Slide Number Placeholder 3"/>
          <p:cNvSpPr>
            <a:spLocks noGrp="1"/>
          </p:cNvSpPr>
          <p:nvPr>
            <p:ph type="sldNum" sz="quarter" idx="5"/>
          </p:nvPr>
        </p:nvSpPr>
        <p:spPr/>
        <p:txBody>
          <a:bodyPr/>
          <a:lstStyle/>
          <a:p>
            <a:fld id="{0FFEAAB8-BE00-45D1-874B-DD8728506D7C}" type="slidenum">
              <a:rPr lang="en-US" smtClean="0"/>
              <a:t>8</a:t>
            </a:fld>
            <a:endParaRPr lang="en-US"/>
          </a:p>
        </p:txBody>
      </p:sp>
    </p:spTree>
    <p:extLst>
      <p:ext uri="{BB962C8B-B14F-4D97-AF65-F5344CB8AC3E}">
        <p14:creationId xmlns:p14="http://schemas.microsoft.com/office/powerpoint/2010/main" val="27697919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dirty="0"/>
              <a:t>CABs</a:t>
            </a:r>
            <a:r>
              <a:rPr lang="en-US" sz="1200" dirty="0"/>
              <a:t> - Trainings, public meeting facilitation, speaker coordination, minutes, etc.</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dirty="0"/>
              <a:t>Boards/Commissions </a:t>
            </a:r>
            <a:r>
              <a:rPr lang="en-US" sz="1200" dirty="0"/>
              <a:t>– applications, tracking mechanism (Granicus), staff report, follow-up</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dirty="0"/>
              <a:t>WCLA</a:t>
            </a:r>
            <a:r>
              <a:rPr lang="en-US" sz="1200" dirty="0"/>
              <a:t> – 30-35 selected participants for 9 months (behind the scenes of Washoe)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dirty="0"/>
              <a:t>BCC</a:t>
            </a:r>
            <a:r>
              <a:rPr lang="en-US" sz="1200" dirty="0"/>
              <a:t> – Requests on/off dais, donations to non-profits/gov’t entities, escalated constituents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dirty="0"/>
              <a:t>Events</a:t>
            </a:r>
            <a:r>
              <a:rPr lang="en-US" sz="1200" dirty="0"/>
              <a:t> – elected to support org’s like KTMB, NNBCAS, NV Women’s Fund, TMCC, NV Veteran’s Memorial, etc.</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dirty="0"/>
              <a:t>Community Events </a:t>
            </a:r>
            <a:r>
              <a:rPr lang="en-US" sz="1200" dirty="0"/>
              <a:t>– Topic based meetings (Senior Scams Seminar, Washoe Tahoe Workshop, SOS, Lands Bill (@ SS &amp; County Complex), Emergency Preparedness (Hidden Valley)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dirty="0"/>
          </a:p>
          <a:p>
            <a:endParaRPr lang="en-US" dirty="0"/>
          </a:p>
        </p:txBody>
      </p:sp>
      <p:sp>
        <p:nvSpPr>
          <p:cNvPr id="4" name="Slide Number Placeholder 3"/>
          <p:cNvSpPr>
            <a:spLocks noGrp="1"/>
          </p:cNvSpPr>
          <p:nvPr>
            <p:ph type="sldNum" sz="quarter" idx="5"/>
          </p:nvPr>
        </p:nvSpPr>
        <p:spPr/>
        <p:txBody>
          <a:bodyPr/>
          <a:lstStyle/>
          <a:p>
            <a:fld id="{0FFEAAB8-BE00-45D1-874B-DD8728506D7C}" type="slidenum">
              <a:rPr lang="en-US" smtClean="0"/>
              <a:t>9</a:t>
            </a:fld>
            <a:endParaRPr lang="en-US"/>
          </a:p>
        </p:txBody>
      </p:sp>
    </p:spTree>
    <p:extLst>
      <p:ext uri="{BB962C8B-B14F-4D97-AF65-F5344CB8AC3E}">
        <p14:creationId xmlns:p14="http://schemas.microsoft.com/office/powerpoint/2010/main" val="348275317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 Id="rId5" Type="http://schemas.openxmlformats.org/officeDocument/2006/relationships/image" Target="../media/image4.tiff"/><Relationship Id="rId4" Type="http://schemas.openxmlformats.org/officeDocument/2006/relationships/image" Target="../media/image3.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tiff"/></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4.tiff"/><Relationship Id="rId4" Type="http://schemas.openxmlformats.org/officeDocument/2006/relationships/image" Target="../media/image3.jpe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15EACBBB-6FCE-6B45-8719-D4DBB4F9ADF0}"/>
              </a:ext>
            </a:extLst>
          </p:cNvPr>
          <p:cNvPicPr>
            <a:picLocks noChangeAspect="1"/>
          </p:cNvPicPr>
          <p:nvPr userDrawn="1"/>
        </p:nvPicPr>
        <p:blipFill rotWithShape="1">
          <a:blip r:embed="rId2" cstate="email">
            <a:alphaModFix amt="50000"/>
            <a:extLst>
              <a:ext uri="{28A0092B-C50C-407E-A947-70E740481C1C}">
                <a14:useLocalDpi xmlns:a14="http://schemas.microsoft.com/office/drawing/2010/main"/>
              </a:ext>
            </a:extLst>
          </a:blip>
          <a:srcRect/>
          <a:stretch/>
        </p:blipFill>
        <p:spPr>
          <a:xfrm>
            <a:off x="3175" y="324925"/>
            <a:ext cx="12192000" cy="6533075"/>
          </a:xfrm>
          <a:prstGeom prst="rect">
            <a:avLst/>
          </a:prstGeom>
        </p:spPr>
      </p:pic>
      <p:pic>
        <p:nvPicPr>
          <p:cNvPr id="14" name="Picture 13">
            <a:extLst>
              <a:ext uri="{FF2B5EF4-FFF2-40B4-BE49-F238E27FC236}">
                <a16:creationId xmlns:a16="http://schemas.microsoft.com/office/drawing/2014/main" id="{6A513812-6B1B-E245-B2CB-EFB1759D15C8}"/>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rot="10800000">
            <a:off x="3175" y="6356346"/>
            <a:ext cx="12192000" cy="501653"/>
          </a:xfrm>
          <a:prstGeom prst="rect">
            <a:avLst/>
          </a:prstGeom>
        </p:spPr>
      </p:pic>
      <p:pic>
        <p:nvPicPr>
          <p:cNvPr id="7" name="Picture 6">
            <a:extLst>
              <a:ext uri="{FF2B5EF4-FFF2-40B4-BE49-F238E27FC236}">
                <a16:creationId xmlns:a16="http://schemas.microsoft.com/office/drawing/2014/main" id="{098CFC92-37C7-3D40-A314-CF30C4C6396A}"/>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3175" y="-4978"/>
            <a:ext cx="12192000" cy="982491"/>
          </a:xfrm>
          <a:prstGeom prst="rect">
            <a:avLst/>
          </a:prstGeom>
        </p:spPr>
      </p:pic>
      <p:sp>
        <p:nvSpPr>
          <p:cNvPr id="4" name="Date Placeholder 3">
            <a:extLst>
              <a:ext uri="{FF2B5EF4-FFF2-40B4-BE49-F238E27FC236}">
                <a16:creationId xmlns:a16="http://schemas.microsoft.com/office/drawing/2014/main" id="{F66602B2-4381-4B43-8EAD-5F017CE2AAB7}"/>
              </a:ext>
            </a:extLst>
          </p:cNvPr>
          <p:cNvSpPr>
            <a:spLocks noGrp="1"/>
          </p:cNvSpPr>
          <p:nvPr>
            <p:ph type="dt" sz="half" idx="10"/>
          </p:nvPr>
        </p:nvSpPr>
        <p:spPr/>
        <p:txBody>
          <a:bodyPr/>
          <a:lstStyle/>
          <a:p>
            <a:fld id="{7F0793C8-93C1-3645-9CE6-836D5D7A1337}" type="datetimeFigureOut">
              <a:rPr lang="en-US" smtClean="0"/>
              <a:t>3/1/2024</a:t>
            </a:fld>
            <a:endParaRPr lang="en-US" dirty="0"/>
          </a:p>
        </p:txBody>
      </p:sp>
      <p:sp>
        <p:nvSpPr>
          <p:cNvPr id="5" name="Footer Placeholder 4">
            <a:extLst>
              <a:ext uri="{FF2B5EF4-FFF2-40B4-BE49-F238E27FC236}">
                <a16:creationId xmlns:a16="http://schemas.microsoft.com/office/drawing/2014/main" id="{2CD6D3B3-9200-6E47-BC8F-6D77EF4003E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715F5C7-B123-4246-BDCE-13175EDB6013}"/>
              </a:ext>
            </a:extLst>
          </p:cNvPr>
          <p:cNvSpPr>
            <a:spLocks noGrp="1"/>
          </p:cNvSpPr>
          <p:nvPr>
            <p:ph type="sldNum" sz="quarter" idx="12"/>
          </p:nvPr>
        </p:nvSpPr>
        <p:spPr/>
        <p:txBody>
          <a:bodyPr/>
          <a:lstStyle/>
          <a:p>
            <a:fld id="{F1AC1194-F25E-814B-9304-87CFF248FEE2}" type="slidenum">
              <a:rPr lang="en-US" smtClean="0"/>
              <a:t>‹#›</a:t>
            </a:fld>
            <a:endParaRPr lang="en-US"/>
          </a:p>
        </p:txBody>
      </p:sp>
      <p:pic>
        <p:nvPicPr>
          <p:cNvPr id="9" name="Picture 8">
            <a:extLst>
              <a:ext uri="{FF2B5EF4-FFF2-40B4-BE49-F238E27FC236}">
                <a16:creationId xmlns:a16="http://schemas.microsoft.com/office/drawing/2014/main" id="{96BF44E6-9346-C84D-904D-B083C7CE2C01}"/>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10682941" y="155429"/>
            <a:ext cx="686099" cy="685634"/>
          </a:xfrm>
          <a:prstGeom prst="rect">
            <a:avLst/>
          </a:prstGeom>
        </p:spPr>
      </p:pic>
      <p:sp>
        <p:nvSpPr>
          <p:cNvPr id="11" name="Title 1">
            <a:extLst>
              <a:ext uri="{FF2B5EF4-FFF2-40B4-BE49-F238E27FC236}">
                <a16:creationId xmlns:a16="http://schemas.microsoft.com/office/drawing/2014/main" id="{6CE25B54-7086-0347-B148-B6E32A1FE013}"/>
              </a:ext>
            </a:extLst>
          </p:cNvPr>
          <p:cNvSpPr>
            <a:spLocks noGrp="1"/>
          </p:cNvSpPr>
          <p:nvPr>
            <p:ph type="title"/>
          </p:nvPr>
        </p:nvSpPr>
        <p:spPr>
          <a:xfrm>
            <a:off x="838200" y="1121266"/>
            <a:ext cx="10515600" cy="686802"/>
          </a:xfrm>
        </p:spPr>
        <p:txBody>
          <a:bodyPr>
            <a:normAutofit/>
          </a:bodyPr>
          <a:lstStyle>
            <a:lvl1pPr>
              <a:defRPr sz="3200" b="1" i="0">
                <a:solidFill>
                  <a:srgbClr val="0476A8"/>
                </a:solidFill>
                <a:latin typeface="Roboto Slab" pitchFamily="2" charset="0"/>
                <a:ea typeface="Roboto Slab" pitchFamily="2" charset="0"/>
              </a:defRPr>
            </a:lvl1pPr>
          </a:lstStyle>
          <a:p>
            <a:r>
              <a:rPr lang="en-US" dirty="0"/>
              <a:t>Click to edit Master title style</a:t>
            </a:r>
          </a:p>
        </p:txBody>
      </p:sp>
      <p:sp>
        <p:nvSpPr>
          <p:cNvPr id="12" name="Content Placeholder 2">
            <a:extLst>
              <a:ext uri="{FF2B5EF4-FFF2-40B4-BE49-F238E27FC236}">
                <a16:creationId xmlns:a16="http://schemas.microsoft.com/office/drawing/2014/main" id="{C7072121-8659-6C4C-8001-64A77A0A0D80}"/>
              </a:ext>
            </a:extLst>
          </p:cNvPr>
          <p:cNvSpPr>
            <a:spLocks noGrp="1"/>
          </p:cNvSpPr>
          <p:nvPr>
            <p:ph idx="1"/>
          </p:nvPr>
        </p:nvSpPr>
        <p:spPr>
          <a:xfrm>
            <a:off x="838200" y="1891108"/>
            <a:ext cx="10515600" cy="3631468"/>
          </a:xfrm>
        </p:spPr>
        <p:txBody>
          <a:bodyPr/>
          <a:lstStyle>
            <a:lvl1pPr>
              <a:defRPr sz="2200" b="0" i="0">
                <a:latin typeface="Roboto Slab" pitchFamily="2" charset="0"/>
                <a:ea typeface="Roboto Slab" pitchFamily="2" charset="0"/>
              </a:defRPr>
            </a:lvl1pPr>
            <a:lvl2pPr>
              <a:defRPr sz="2000" b="0" i="0">
                <a:latin typeface="Roboto Slab" pitchFamily="2" charset="0"/>
                <a:ea typeface="Roboto Slab" pitchFamily="2" charset="0"/>
              </a:defRPr>
            </a:lvl2pPr>
            <a:lvl3pPr>
              <a:defRPr sz="1600" b="0" i="0">
                <a:latin typeface="Roboto Slab" pitchFamily="2" charset="0"/>
                <a:ea typeface="Roboto Slab" pitchFamily="2" charset="0"/>
              </a:defRPr>
            </a:lvl3pPr>
            <a:lvl4pPr>
              <a:defRPr b="0" i="0">
                <a:latin typeface="Roboto Slab" pitchFamily="2" charset="0"/>
                <a:ea typeface="Roboto Slab" pitchFamily="2" charset="0"/>
              </a:defRPr>
            </a:lvl4pPr>
            <a:lvl5pPr>
              <a:defRPr b="0" i="0">
                <a:latin typeface="Roboto Slab" pitchFamily="2" charset="0"/>
                <a:ea typeface="Roboto Slab" pitchFamily="2" charset="0"/>
              </a:defRPr>
            </a:lvl5pPr>
          </a:lstStyle>
          <a:p>
            <a:pPr lvl="0"/>
            <a:r>
              <a:rPr lang="en-US" dirty="0"/>
              <a:t>Click to edit Master text styles</a:t>
            </a:r>
          </a:p>
          <a:p>
            <a:pPr lvl="1"/>
            <a:r>
              <a:rPr lang="en-US" dirty="0"/>
              <a:t>Second level</a:t>
            </a:r>
          </a:p>
          <a:p>
            <a:pPr lvl="2"/>
            <a:r>
              <a:rPr lang="en-US" dirty="0"/>
              <a:t>Third level</a:t>
            </a:r>
          </a:p>
        </p:txBody>
      </p:sp>
      <p:sp>
        <p:nvSpPr>
          <p:cNvPr id="15" name="Rectangle 14">
            <a:extLst>
              <a:ext uri="{FF2B5EF4-FFF2-40B4-BE49-F238E27FC236}">
                <a16:creationId xmlns:a16="http://schemas.microsoft.com/office/drawing/2014/main" id="{F48E35F6-50F9-3F40-825C-1A26F39D8BC5}"/>
              </a:ext>
            </a:extLst>
          </p:cNvPr>
          <p:cNvSpPr/>
          <p:nvPr userDrawn="1"/>
        </p:nvSpPr>
        <p:spPr>
          <a:xfrm>
            <a:off x="0" y="962026"/>
            <a:ext cx="12192000" cy="76200"/>
          </a:xfrm>
          <a:prstGeom prst="rect">
            <a:avLst/>
          </a:prstGeom>
          <a:solidFill>
            <a:srgbClr val="0476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17352721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55E899-F0BA-AB45-B1B1-68AE766771F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FE81854-66DE-CE4B-B783-FF1E3EEACFA3}"/>
              </a:ext>
            </a:extLst>
          </p:cNvPr>
          <p:cNvSpPr>
            <a:spLocks noGrp="1"/>
          </p:cNvSpPr>
          <p:nvPr>
            <p:ph type="pic" idx="1"/>
          </p:nvPr>
        </p:nvSpPr>
        <p:spPr>
          <a:xfrm>
            <a:off x="5183188" y="987427"/>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a:extLst>
              <a:ext uri="{FF2B5EF4-FFF2-40B4-BE49-F238E27FC236}">
                <a16:creationId xmlns:a16="http://schemas.microsoft.com/office/drawing/2014/main" id="{76A8DF05-97C4-A846-97F7-DF0C92EDF071}"/>
              </a:ext>
            </a:extLst>
          </p:cNvPr>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4F702F6-A460-DA45-A6A3-C17C22E66284}"/>
              </a:ext>
            </a:extLst>
          </p:cNvPr>
          <p:cNvSpPr>
            <a:spLocks noGrp="1"/>
          </p:cNvSpPr>
          <p:nvPr>
            <p:ph type="dt" sz="half" idx="10"/>
          </p:nvPr>
        </p:nvSpPr>
        <p:spPr/>
        <p:txBody>
          <a:bodyPr/>
          <a:lstStyle/>
          <a:p>
            <a:fld id="{7F0793C8-93C1-3645-9CE6-836D5D7A1337}" type="datetimeFigureOut">
              <a:rPr lang="en-US" smtClean="0"/>
              <a:t>3/1/2024</a:t>
            </a:fld>
            <a:endParaRPr lang="en-US"/>
          </a:p>
        </p:txBody>
      </p:sp>
      <p:sp>
        <p:nvSpPr>
          <p:cNvPr id="6" name="Footer Placeholder 5">
            <a:extLst>
              <a:ext uri="{FF2B5EF4-FFF2-40B4-BE49-F238E27FC236}">
                <a16:creationId xmlns:a16="http://schemas.microsoft.com/office/drawing/2014/main" id="{97902045-DF8E-754E-A16D-E7BE516C27E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CB195E2-4EB0-5745-B87E-93D0EAFF711F}"/>
              </a:ext>
            </a:extLst>
          </p:cNvPr>
          <p:cNvSpPr>
            <a:spLocks noGrp="1"/>
          </p:cNvSpPr>
          <p:nvPr>
            <p:ph type="sldNum" sz="quarter" idx="12"/>
          </p:nvPr>
        </p:nvSpPr>
        <p:spPr/>
        <p:txBody>
          <a:bodyPr/>
          <a:lstStyle/>
          <a:p>
            <a:fld id="{F1AC1194-F25E-814B-9304-87CFF248FEE2}" type="slidenum">
              <a:rPr lang="en-US" smtClean="0"/>
              <a:t>‹#›</a:t>
            </a:fld>
            <a:endParaRPr lang="en-US"/>
          </a:p>
        </p:txBody>
      </p:sp>
    </p:spTree>
    <p:extLst>
      <p:ext uri="{BB962C8B-B14F-4D97-AF65-F5344CB8AC3E}">
        <p14:creationId xmlns:p14="http://schemas.microsoft.com/office/powerpoint/2010/main" val="34980495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C23514-633A-C149-B2BF-3D0F15223D9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4C760CE-87EE-C44E-8C7C-A3BF767D2E6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4CF8175-670E-A248-AFCC-09CAB7C3F709}"/>
              </a:ext>
            </a:extLst>
          </p:cNvPr>
          <p:cNvSpPr>
            <a:spLocks noGrp="1"/>
          </p:cNvSpPr>
          <p:nvPr>
            <p:ph type="dt" sz="half" idx="10"/>
          </p:nvPr>
        </p:nvSpPr>
        <p:spPr/>
        <p:txBody>
          <a:bodyPr/>
          <a:lstStyle/>
          <a:p>
            <a:fld id="{7F0793C8-93C1-3645-9CE6-836D5D7A1337}" type="datetimeFigureOut">
              <a:rPr lang="en-US" smtClean="0"/>
              <a:t>3/1/2024</a:t>
            </a:fld>
            <a:endParaRPr lang="en-US"/>
          </a:p>
        </p:txBody>
      </p:sp>
      <p:sp>
        <p:nvSpPr>
          <p:cNvPr id="5" name="Footer Placeholder 4">
            <a:extLst>
              <a:ext uri="{FF2B5EF4-FFF2-40B4-BE49-F238E27FC236}">
                <a16:creationId xmlns:a16="http://schemas.microsoft.com/office/drawing/2014/main" id="{BFE187D5-6CDB-5341-B51C-D7AD9E04F95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BABB4FE-A9A2-2146-A435-C43FD72E9143}"/>
              </a:ext>
            </a:extLst>
          </p:cNvPr>
          <p:cNvSpPr>
            <a:spLocks noGrp="1"/>
          </p:cNvSpPr>
          <p:nvPr>
            <p:ph type="sldNum" sz="quarter" idx="12"/>
          </p:nvPr>
        </p:nvSpPr>
        <p:spPr/>
        <p:txBody>
          <a:bodyPr/>
          <a:lstStyle/>
          <a:p>
            <a:fld id="{F1AC1194-F25E-814B-9304-87CFF248FEE2}" type="slidenum">
              <a:rPr lang="en-US" smtClean="0"/>
              <a:t>‹#›</a:t>
            </a:fld>
            <a:endParaRPr lang="en-US"/>
          </a:p>
        </p:txBody>
      </p:sp>
    </p:spTree>
    <p:extLst>
      <p:ext uri="{BB962C8B-B14F-4D97-AF65-F5344CB8AC3E}">
        <p14:creationId xmlns:p14="http://schemas.microsoft.com/office/powerpoint/2010/main" val="206817776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98EB0BF-6E52-4A41-91D5-D5746DD21EB2}"/>
              </a:ext>
            </a:extLst>
          </p:cNvPr>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B6B1F05-2ED9-824F-AEB6-743BD95FDD09}"/>
              </a:ext>
            </a:extLst>
          </p:cNvPr>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749AD57-818F-F145-B6EC-5263F820C72E}"/>
              </a:ext>
            </a:extLst>
          </p:cNvPr>
          <p:cNvSpPr>
            <a:spLocks noGrp="1"/>
          </p:cNvSpPr>
          <p:nvPr>
            <p:ph type="dt" sz="half" idx="10"/>
          </p:nvPr>
        </p:nvSpPr>
        <p:spPr/>
        <p:txBody>
          <a:bodyPr/>
          <a:lstStyle/>
          <a:p>
            <a:fld id="{7F0793C8-93C1-3645-9CE6-836D5D7A1337}" type="datetimeFigureOut">
              <a:rPr lang="en-US" smtClean="0"/>
              <a:t>3/1/2024</a:t>
            </a:fld>
            <a:endParaRPr lang="en-US"/>
          </a:p>
        </p:txBody>
      </p:sp>
      <p:sp>
        <p:nvSpPr>
          <p:cNvPr id="5" name="Footer Placeholder 4">
            <a:extLst>
              <a:ext uri="{FF2B5EF4-FFF2-40B4-BE49-F238E27FC236}">
                <a16:creationId xmlns:a16="http://schemas.microsoft.com/office/drawing/2014/main" id="{750B2670-304E-AB4C-BDBD-C8B02FE18FD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43FCB0E-509B-A344-A6E9-3FA14E89461F}"/>
              </a:ext>
            </a:extLst>
          </p:cNvPr>
          <p:cNvSpPr>
            <a:spLocks noGrp="1"/>
          </p:cNvSpPr>
          <p:nvPr>
            <p:ph type="sldNum" sz="quarter" idx="12"/>
          </p:nvPr>
        </p:nvSpPr>
        <p:spPr/>
        <p:txBody>
          <a:bodyPr/>
          <a:lstStyle/>
          <a:p>
            <a:fld id="{F1AC1194-F25E-814B-9304-87CFF248FEE2}" type="slidenum">
              <a:rPr lang="en-US" smtClean="0"/>
              <a:t>‹#›</a:t>
            </a:fld>
            <a:endParaRPr lang="en-US"/>
          </a:p>
        </p:txBody>
      </p:sp>
    </p:spTree>
    <p:extLst>
      <p:ext uri="{BB962C8B-B14F-4D97-AF65-F5344CB8AC3E}">
        <p14:creationId xmlns:p14="http://schemas.microsoft.com/office/powerpoint/2010/main" val="40632191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6A513812-6B1B-E245-B2CB-EFB1759D15C8}"/>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rot="10800000">
            <a:off x="3175" y="6356346"/>
            <a:ext cx="12192000" cy="501653"/>
          </a:xfrm>
          <a:prstGeom prst="rect">
            <a:avLst/>
          </a:prstGeom>
        </p:spPr>
      </p:pic>
      <p:pic>
        <p:nvPicPr>
          <p:cNvPr id="7" name="Picture 6">
            <a:extLst>
              <a:ext uri="{FF2B5EF4-FFF2-40B4-BE49-F238E27FC236}">
                <a16:creationId xmlns:a16="http://schemas.microsoft.com/office/drawing/2014/main" id="{098CFC92-37C7-3D40-A314-CF30C4C6396A}"/>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3175" y="-4978"/>
            <a:ext cx="12192000" cy="982491"/>
          </a:xfrm>
          <a:prstGeom prst="rect">
            <a:avLst/>
          </a:prstGeom>
        </p:spPr>
      </p:pic>
      <p:sp>
        <p:nvSpPr>
          <p:cNvPr id="4" name="Date Placeholder 3">
            <a:extLst>
              <a:ext uri="{FF2B5EF4-FFF2-40B4-BE49-F238E27FC236}">
                <a16:creationId xmlns:a16="http://schemas.microsoft.com/office/drawing/2014/main" id="{F66602B2-4381-4B43-8EAD-5F017CE2AAB7}"/>
              </a:ext>
            </a:extLst>
          </p:cNvPr>
          <p:cNvSpPr>
            <a:spLocks noGrp="1"/>
          </p:cNvSpPr>
          <p:nvPr>
            <p:ph type="dt" sz="half" idx="10"/>
          </p:nvPr>
        </p:nvSpPr>
        <p:spPr/>
        <p:txBody>
          <a:bodyPr/>
          <a:lstStyle/>
          <a:p>
            <a:fld id="{7F0793C8-93C1-3645-9CE6-836D5D7A1337}" type="datetimeFigureOut">
              <a:rPr lang="en-US" smtClean="0"/>
              <a:t>3/1/2024</a:t>
            </a:fld>
            <a:endParaRPr lang="en-US" dirty="0"/>
          </a:p>
        </p:txBody>
      </p:sp>
      <p:sp>
        <p:nvSpPr>
          <p:cNvPr id="5" name="Footer Placeholder 4">
            <a:extLst>
              <a:ext uri="{FF2B5EF4-FFF2-40B4-BE49-F238E27FC236}">
                <a16:creationId xmlns:a16="http://schemas.microsoft.com/office/drawing/2014/main" id="{2CD6D3B3-9200-6E47-BC8F-6D77EF4003E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715F5C7-B123-4246-BDCE-13175EDB6013}"/>
              </a:ext>
            </a:extLst>
          </p:cNvPr>
          <p:cNvSpPr>
            <a:spLocks noGrp="1"/>
          </p:cNvSpPr>
          <p:nvPr>
            <p:ph type="sldNum" sz="quarter" idx="12"/>
          </p:nvPr>
        </p:nvSpPr>
        <p:spPr/>
        <p:txBody>
          <a:bodyPr/>
          <a:lstStyle/>
          <a:p>
            <a:fld id="{F1AC1194-F25E-814B-9304-87CFF248FEE2}" type="slidenum">
              <a:rPr lang="en-US" smtClean="0"/>
              <a:t>‹#›</a:t>
            </a:fld>
            <a:endParaRPr lang="en-US"/>
          </a:p>
        </p:txBody>
      </p:sp>
      <p:sp>
        <p:nvSpPr>
          <p:cNvPr id="12" name="Rectangle 11">
            <a:extLst>
              <a:ext uri="{FF2B5EF4-FFF2-40B4-BE49-F238E27FC236}">
                <a16:creationId xmlns:a16="http://schemas.microsoft.com/office/drawing/2014/main" id="{FEA3EADB-64EE-624D-AA14-279AFEE75955}"/>
              </a:ext>
            </a:extLst>
          </p:cNvPr>
          <p:cNvSpPr/>
          <p:nvPr userDrawn="1"/>
        </p:nvSpPr>
        <p:spPr>
          <a:xfrm>
            <a:off x="0" y="962026"/>
            <a:ext cx="12192000" cy="76200"/>
          </a:xfrm>
          <a:prstGeom prst="rect">
            <a:avLst/>
          </a:prstGeom>
          <a:solidFill>
            <a:srgbClr val="0476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13" name="Picture 12">
            <a:extLst>
              <a:ext uri="{FF2B5EF4-FFF2-40B4-BE49-F238E27FC236}">
                <a16:creationId xmlns:a16="http://schemas.microsoft.com/office/drawing/2014/main" id="{6B4B149F-CDAC-7D48-B8F4-A318B11BF8FA}"/>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0682941" y="155429"/>
            <a:ext cx="686099" cy="685634"/>
          </a:xfrm>
          <a:prstGeom prst="rect">
            <a:avLst/>
          </a:prstGeom>
        </p:spPr>
      </p:pic>
      <p:sp>
        <p:nvSpPr>
          <p:cNvPr id="15" name="Title 1">
            <a:extLst>
              <a:ext uri="{FF2B5EF4-FFF2-40B4-BE49-F238E27FC236}">
                <a16:creationId xmlns:a16="http://schemas.microsoft.com/office/drawing/2014/main" id="{E3ED668A-304A-A54A-9379-015E25A26C81}"/>
              </a:ext>
            </a:extLst>
          </p:cNvPr>
          <p:cNvSpPr>
            <a:spLocks noGrp="1"/>
          </p:cNvSpPr>
          <p:nvPr>
            <p:ph type="title"/>
          </p:nvPr>
        </p:nvSpPr>
        <p:spPr>
          <a:xfrm>
            <a:off x="838200" y="1121266"/>
            <a:ext cx="10515600" cy="686802"/>
          </a:xfrm>
        </p:spPr>
        <p:txBody>
          <a:bodyPr>
            <a:normAutofit/>
          </a:bodyPr>
          <a:lstStyle>
            <a:lvl1pPr>
              <a:defRPr sz="3200" b="1" i="0">
                <a:solidFill>
                  <a:srgbClr val="0476A8"/>
                </a:solidFill>
                <a:latin typeface="Roboto Slab" pitchFamily="2" charset="0"/>
                <a:ea typeface="Roboto Slab" pitchFamily="2" charset="0"/>
              </a:defRPr>
            </a:lvl1pPr>
          </a:lstStyle>
          <a:p>
            <a:r>
              <a:rPr lang="en-US" dirty="0"/>
              <a:t>Click to edit Master title style</a:t>
            </a:r>
          </a:p>
        </p:txBody>
      </p:sp>
      <p:sp>
        <p:nvSpPr>
          <p:cNvPr id="16" name="Content Placeholder 2">
            <a:extLst>
              <a:ext uri="{FF2B5EF4-FFF2-40B4-BE49-F238E27FC236}">
                <a16:creationId xmlns:a16="http://schemas.microsoft.com/office/drawing/2014/main" id="{A7A0AF98-AF22-CF45-BE4F-7691C3B216F0}"/>
              </a:ext>
            </a:extLst>
          </p:cNvPr>
          <p:cNvSpPr>
            <a:spLocks noGrp="1"/>
          </p:cNvSpPr>
          <p:nvPr>
            <p:ph idx="1"/>
          </p:nvPr>
        </p:nvSpPr>
        <p:spPr>
          <a:xfrm>
            <a:off x="838200" y="1891108"/>
            <a:ext cx="10515600" cy="3631468"/>
          </a:xfrm>
        </p:spPr>
        <p:txBody>
          <a:bodyPr/>
          <a:lstStyle>
            <a:lvl1pPr>
              <a:defRPr sz="2200" b="0" i="0">
                <a:latin typeface="Roboto Slab" pitchFamily="2" charset="0"/>
                <a:ea typeface="Roboto Slab" pitchFamily="2" charset="0"/>
              </a:defRPr>
            </a:lvl1pPr>
            <a:lvl2pPr>
              <a:defRPr sz="2000" b="0" i="0">
                <a:latin typeface="Roboto Slab" pitchFamily="2" charset="0"/>
                <a:ea typeface="Roboto Slab" pitchFamily="2" charset="0"/>
              </a:defRPr>
            </a:lvl2pPr>
            <a:lvl3pPr>
              <a:defRPr sz="1600" b="0" i="0">
                <a:latin typeface="Roboto Slab" pitchFamily="2" charset="0"/>
                <a:ea typeface="Roboto Slab" pitchFamily="2" charset="0"/>
              </a:defRPr>
            </a:lvl3pPr>
            <a:lvl4pPr>
              <a:defRPr b="0" i="0">
                <a:latin typeface="Roboto Slab" pitchFamily="2" charset="0"/>
                <a:ea typeface="Roboto Slab" pitchFamily="2" charset="0"/>
              </a:defRPr>
            </a:lvl4pPr>
            <a:lvl5pPr>
              <a:defRPr b="0" i="0">
                <a:latin typeface="Roboto Slab" pitchFamily="2" charset="0"/>
                <a:ea typeface="Roboto Slab" pitchFamily="2" charset="0"/>
              </a:defRPr>
            </a:lvl5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28651179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246341ED-3265-2F47-8A6C-8C7D88F4F998}"/>
              </a:ext>
            </a:extLst>
          </p:cNvPr>
          <p:cNvPicPr>
            <a:picLocks noChangeAspect="1"/>
          </p:cNvPicPr>
          <p:nvPr userDrawn="1"/>
        </p:nvPicPr>
        <p:blipFill>
          <a:blip r:embed="rId2" cstate="email">
            <a:alphaModFix amt="5000"/>
            <a:extLst>
              <a:ext uri="{28A0092B-C50C-407E-A947-70E740481C1C}">
                <a14:useLocalDpi xmlns:a14="http://schemas.microsoft.com/office/drawing/2010/main"/>
              </a:ext>
            </a:extLst>
          </a:blip>
          <a:srcRect/>
          <a:stretch/>
        </p:blipFill>
        <p:spPr>
          <a:xfrm>
            <a:off x="3505200" y="1166744"/>
            <a:ext cx="4870588" cy="4870588"/>
          </a:xfrm>
          <a:prstGeom prst="rect">
            <a:avLst/>
          </a:prstGeom>
        </p:spPr>
      </p:pic>
      <p:pic>
        <p:nvPicPr>
          <p:cNvPr id="16" name="Picture 15">
            <a:extLst>
              <a:ext uri="{FF2B5EF4-FFF2-40B4-BE49-F238E27FC236}">
                <a16:creationId xmlns:a16="http://schemas.microsoft.com/office/drawing/2014/main" id="{A1925C7C-19DD-F84B-AC5A-D8089C1C77E3}"/>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rot="10800000">
            <a:off x="3175" y="6356346"/>
            <a:ext cx="12192000" cy="501653"/>
          </a:xfrm>
          <a:prstGeom prst="rect">
            <a:avLst/>
          </a:prstGeom>
        </p:spPr>
      </p:pic>
      <p:pic>
        <p:nvPicPr>
          <p:cNvPr id="17" name="Picture 16">
            <a:extLst>
              <a:ext uri="{FF2B5EF4-FFF2-40B4-BE49-F238E27FC236}">
                <a16:creationId xmlns:a16="http://schemas.microsoft.com/office/drawing/2014/main" id="{F9CA0885-946A-1348-8195-8568DA1116B2}"/>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0" y="7000"/>
            <a:ext cx="12192000" cy="982491"/>
          </a:xfrm>
          <a:prstGeom prst="rect">
            <a:avLst/>
          </a:prstGeom>
        </p:spPr>
      </p:pic>
      <p:sp>
        <p:nvSpPr>
          <p:cNvPr id="4" name="Date Placeholder 3">
            <a:extLst>
              <a:ext uri="{FF2B5EF4-FFF2-40B4-BE49-F238E27FC236}">
                <a16:creationId xmlns:a16="http://schemas.microsoft.com/office/drawing/2014/main" id="{64642357-1115-6342-8BD7-DF4848277793}"/>
              </a:ext>
            </a:extLst>
          </p:cNvPr>
          <p:cNvSpPr>
            <a:spLocks noGrp="1"/>
          </p:cNvSpPr>
          <p:nvPr>
            <p:ph type="dt" sz="half" idx="10"/>
          </p:nvPr>
        </p:nvSpPr>
        <p:spPr/>
        <p:txBody>
          <a:bodyPr/>
          <a:lstStyle/>
          <a:p>
            <a:fld id="{7F0793C8-93C1-3645-9CE6-836D5D7A1337}" type="datetimeFigureOut">
              <a:rPr lang="en-US" smtClean="0"/>
              <a:t>3/1/2024</a:t>
            </a:fld>
            <a:endParaRPr lang="en-US" dirty="0"/>
          </a:p>
        </p:txBody>
      </p:sp>
      <p:sp>
        <p:nvSpPr>
          <p:cNvPr id="5" name="Footer Placeholder 4">
            <a:extLst>
              <a:ext uri="{FF2B5EF4-FFF2-40B4-BE49-F238E27FC236}">
                <a16:creationId xmlns:a16="http://schemas.microsoft.com/office/drawing/2014/main" id="{15973691-B58B-874F-A27C-71D44DB4544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B94F817-33C7-9D43-AD7F-2519AFB62659}"/>
              </a:ext>
            </a:extLst>
          </p:cNvPr>
          <p:cNvSpPr>
            <a:spLocks noGrp="1"/>
          </p:cNvSpPr>
          <p:nvPr>
            <p:ph type="sldNum" sz="quarter" idx="12"/>
          </p:nvPr>
        </p:nvSpPr>
        <p:spPr/>
        <p:txBody>
          <a:bodyPr/>
          <a:lstStyle/>
          <a:p>
            <a:fld id="{F1AC1194-F25E-814B-9304-87CFF248FEE2}" type="slidenum">
              <a:rPr lang="en-US" smtClean="0"/>
              <a:t>‹#›</a:t>
            </a:fld>
            <a:endParaRPr lang="en-US"/>
          </a:p>
        </p:txBody>
      </p:sp>
      <p:sp>
        <p:nvSpPr>
          <p:cNvPr id="13" name="Rectangle 12">
            <a:extLst>
              <a:ext uri="{FF2B5EF4-FFF2-40B4-BE49-F238E27FC236}">
                <a16:creationId xmlns:a16="http://schemas.microsoft.com/office/drawing/2014/main" id="{359E39A4-3217-1945-A63E-CBA155BC6269}"/>
              </a:ext>
            </a:extLst>
          </p:cNvPr>
          <p:cNvSpPr/>
          <p:nvPr userDrawn="1"/>
        </p:nvSpPr>
        <p:spPr>
          <a:xfrm>
            <a:off x="0" y="962026"/>
            <a:ext cx="12192000" cy="76200"/>
          </a:xfrm>
          <a:prstGeom prst="rect">
            <a:avLst/>
          </a:prstGeom>
          <a:solidFill>
            <a:srgbClr val="0476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14" name="Picture 13">
            <a:extLst>
              <a:ext uri="{FF2B5EF4-FFF2-40B4-BE49-F238E27FC236}">
                <a16:creationId xmlns:a16="http://schemas.microsoft.com/office/drawing/2014/main" id="{0CB509CD-F766-A74F-8CEC-FF6C3871CDA9}"/>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10682941" y="155429"/>
            <a:ext cx="686099" cy="685634"/>
          </a:xfrm>
          <a:prstGeom prst="rect">
            <a:avLst/>
          </a:prstGeom>
        </p:spPr>
      </p:pic>
      <p:sp>
        <p:nvSpPr>
          <p:cNvPr id="15" name="Title 1">
            <a:extLst>
              <a:ext uri="{FF2B5EF4-FFF2-40B4-BE49-F238E27FC236}">
                <a16:creationId xmlns:a16="http://schemas.microsoft.com/office/drawing/2014/main" id="{49BBE3F7-40CA-A840-B829-A5D5B148ECD7}"/>
              </a:ext>
            </a:extLst>
          </p:cNvPr>
          <p:cNvSpPr>
            <a:spLocks noGrp="1"/>
          </p:cNvSpPr>
          <p:nvPr>
            <p:ph type="title"/>
          </p:nvPr>
        </p:nvSpPr>
        <p:spPr>
          <a:xfrm>
            <a:off x="838200" y="1121266"/>
            <a:ext cx="10515600" cy="686802"/>
          </a:xfrm>
        </p:spPr>
        <p:txBody>
          <a:bodyPr>
            <a:normAutofit/>
          </a:bodyPr>
          <a:lstStyle>
            <a:lvl1pPr>
              <a:defRPr sz="3200" b="1" i="0">
                <a:solidFill>
                  <a:srgbClr val="0476A8"/>
                </a:solidFill>
                <a:latin typeface="Roboto Slab" pitchFamily="2" charset="0"/>
                <a:ea typeface="Roboto Slab" pitchFamily="2" charset="0"/>
              </a:defRPr>
            </a:lvl1pPr>
          </a:lstStyle>
          <a:p>
            <a:r>
              <a:rPr lang="en-US" dirty="0"/>
              <a:t>Click to edit Master title style</a:t>
            </a:r>
          </a:p>
        </p:txBody>
      </p:sp>
      <p:sp>
        <p:nvSpPr>
          <p:cNvPr id="18" name="Content Placeholder 2">
            <a:extLst>
              <a:ext uri="{FF2B5EF4-FFF2-40B4-BE49-F238E27FC236}">
                <a16:creationId xmlns:a16="http://schemas.microsoft.com/office/drawing/2014/main" id="{BCB3E24F-49F5-8544-BCED-F38CCB9D7996}"/>
              </a:ext>
            </a:extLst>
          </p:cNvPr>
          <p:cNvSpPr>
            <a:spLocks noGrp="1"/>
          </p:cNvSpPr>
          <p:nvPr>
            <p:ph idx="1"/>
          </p:nvPr>
        </p:nvSpPr>
        <p:spPr>
          <a:xfrm>
            <a:off x="838200" y="1891108"/>
            <a:ext cx="10515600" cy="3631468"/>
          </a:xfrm>
        </p:spPr>
        <p:txBody>
          <a:bodyPr/>
          <a:lstStyle>
            <a:lvl1pPr>
              <a:defRPr sz="2200" b="0" i="0">
                <a:latin typeface="Roboto Slab" pitchFamily="2" charset="0"/>
                <a:ea typeface="Roboto Slab" pitchFamily="2" charset="0"/>
              </a:defRPr>
            </a:lvl1pPr>
            <a:lvl2pPr>
              <a:defRPr sz="2000" b="0" i="0">
                <a:latin typeface="Roboto Slab" pitchFamily="2" charset="0"/>
                <a:ea typeface="Roboto Slab" pitchFamily="2" charset="0"/>
              </a:defRPr>
            </a:lvl2pPr>
            <a:lvl3pPr>
              <a:defRPr sz="1600" b="0" i="0">
                <a:latin typeface="Roboto Slab" pitchFamily="2" charset="0"/>
                <a:ea typeface="Roboto Slab" pitchFamily="2" charset="0"/>
              </a:defRPr>
            </a:lvl3pPr>
            <a:lvl4pPr>
              <a:defRPr b="0" i="0">
                <a:latin typeface="Roboto Slab" pitchFamily="2" charset="0"/>
                <a:ea typeface="Roboto Slab" pitchFamily="2" charset="0"/>
              </a:defRPr>
            </a:lvl4pPr>
            <a:lvl5pPr>
              <a:defRPr b="0" i="0">
                <a:latin typeface="Roboto Slab" pitchFamily="2" charset="0"/>
                <a:ea typeface="Roboto Slab" pitchFamily="2" charset="0"/>
              </a:defRPr>
            </a:lvl5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29641482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C1BC2D-2C8E-7147-AEF9-A0242C3E442F}"/>
              </a:ext>
            </a:extLst>
          </p:cNvPr>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B8C7D01-43AB-2A4E-9EFC-A3B564854394}"/>
              </a:ext>
            </a:extLst>
          </p:cNvPr>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5BDB691-B72E-9D40-80A3-2564FE2989D6}"/>
              </a:ext>
            </a:extLst>
          </p:cNvPr>
          <p:cNvSpPr>
            <a:spLocks noGrp="1"/>
          </p:cNvSpPr>
          <p:nvPr>
            <p:ph type="dt" sz="half" idx="10"/>
          </p:nvPr>
        </p:nvSpPr>
        <p:spPr/>
        <p:txBody>
          <a:bodyPr/>
          <a:lstStyle/>
          <a:p>
            <a:fld id="{7F0793C8-93C1-3645-9CE6-836D5D7A1337}" type="datetimeFigureOut">
              <a:rPr lang="en-US" smtClean="0"/>
              <a:t>3/1/2024</a:t>
            </a:fld>
            <a:endParaRPr lang="en-US"/>
          </a:p>
        </p:txBody>
      </p:sp>
      <p:sp>
        <p:nvSpPr>
          <p:cNvPr id="5" name="Footer Placeholder 4">
            <a:extLst>
              <a:ext uri="{FF2B5EF4-FFF2-40B4-BE49-F238E27FC236}">
                <a16:creationId xmlns:a16="http://schemas.microsoft.com/office/drawing/2014/main" id="{2C47A2CD-0E2C-EC4E-A7E0-FBACDEBA068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7642FD3-5C00-8B4B-BD6F-A1451066D318}"/>
              </a:ext>
            </a:extLst>
          </p:cNvPr>
          <p:cNvSpPr>
            <a:spLocks noGrp="1"/>
          </p:cNvSpPr>
          <p:nvPr>
            <p:ph type="sldNum" sz="quarter" idx="12"/>
          </p:nvPr>
        </p:nvSpPr>
        <p:spPr/>
        <p:txBody>
          <a:bodyPr/>
          <a:lstStyle/>
          <a:p>
            <a:fld id="{F1AC1194-F25E-814B-9304-87CFF248FEE2}" type="slidenum">
              <a:rPr lang="en-US" smtClean="0"/>
              <a:t>‹#›</a:t>
            </a:fld>
            <a:endParaRPr lang="en-US"/>
          </a:p>
        </p:txBody>
      </p:sp>
    </p:spTree>
    <p:extLst>
      <p:ext uri="{BB962C8B-B14F-4D97-AF65-F5344CB8AC3E}">
        <p14:creationId xmlns:p14="http://schemas.microsoft.com/office/powerpoint/2010/main" val="23070791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7A8006C-6C51-674C-ACE4-A8C4F53A0F4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0913C51-7402-134A-9611-A4EA09CFEA7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D296115-027C-5041-9738-FA97EE972EE0}"/>
              </a:ext>
            </a:extLst>
          </p:cNvPr>
          <p:cNvSpPr>
            <a:spLocks noGrp="1"/>
          </p:cNvSpPr>
          <p:nvPr>
            <p:ph type="dt" sz="half" idx="10"/>
          </p:nvPr>
        </p:nvSpPr>
        <p:spPr/>
        <p:txBody>
          <a:bodyPr/>
          <a:lstStyle/>
          <a:p>
            <a:fld id="{7F0793C8-93C1-3645-9CE6-836D5D7A1337}" type="datetimeFigureOut">
              <a:rPr lang="en-US" smtClean="0"/>
              <a:t>3/1/2024</a:t>
            </a:fld>
            <a:endParaRPr lang="en-US"/>
          </a:p>
        </p:txBody>
      </p:sp>
      <p:sp>
        <p:nvSpPr>
          <p:cNvPr id="6" name="Footer Placeholder 5">
            <a:extLst>
              <a:ext uri="{FF2B5EF4-FFF2-40B4-BE49-F238E27FC236}">
                <a16:creationId xmlns:a16="http://schemas.microsoft.com/office/drawing/2014/main" id="{7EFFBC39-1FE1-5B45-9C64-0F0CAE1F128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B65F332-0C33-CF4C-B791-128240799F98}"/>
              </a:ext>
            </a:extLst>
          </p:cNvPr>
          <p:cNvSpPr>
            <a:spLocks noGrp="1"/>
          </p:cNvSpPr>
          <p:nvPr>
            <p:ph type="sldNum" sz="quarter" idx="12"/>
          </p:nvPr>
        </p:nvSpPr>
        <p:spPr/>
        <p:txBody>
          <a:bodyPr/>
          <a:lstStyle/>
          <a:p>
            <a:fld id="{F1AC1194-F25E-814B-9304-87CFF248FEE2}" type="slidenum">
              <a:rPr lang="en-US" smtClean="0"/>
              <a:t>‹#›</a:t>
            </a:fld>
            <a:endParaRPr lang="en-US"/>
          </a:p>
        </p:txBody>
      </p:sp>
    </p:spTree>
    <p:extLst>
      <p:ext uri="{BB962C8B-B14F-4D97-AF65-F5344CB8AC3E}">
        <p14:creationId xmlns:p14="http://schemas.microsoft.com/office/powerpoint/2010/main" val="25004785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0AEAFC-CF1B-E546-8B41-46B7ADDFBD01}"/>
              </a:ext>
            </a:extLst>
          </p:cNvPr>
          <p:cNvSpPr>
            <a:spLocks noGrp="1"/>
          </p:cNvSpPr>
          <p:nvPr>
            <p:ph type="title"/>
          </p:nvPr>
        </p:nvSpPr>
        <p:spPr>
          <a:xfrm>
            <a:off x="839788" y="365127"/>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A0E4D8D-2FBE-2E42-99AA-0916F1ECC6C2}"/>
              </a:ext>
            </a:extLst>
          </p:cNvPr>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7069D79-AB08-B848-810E-ACC301D46624}"/>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F7F977E-5909-F843-B777-2F66AF12581C}"/>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2574B10-E22A-F74C-8770-73CE26D47FA4}"/>
              </a:ext>
            </a:extLst>
          </p:cNvPr>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CF9B751-AAD6-D348-AD04-2085D0581FBA}"/>
              </a:ext>
            </a:extLst>
          </p:cNvPr>
          <p:cNvSpPr>
            <a:spLocks noGrp="1"/>
          </p:cNvSpPr>
          <p:nvPr>
            <p:ph type="dt" sz="half" idx="10"/>
          </p:nvPr>
        </p:nvSpPr>
        <p:spPr/>
        <p:txBody>
          <a:bodyPr/>
          <a:lstStyle/>
          <a:p>
            <a:fld id="{7F0793C8-93C1-3645-9CE6-836D5D7A1337}" type="datetimeFigureOut">
              <a:rPr lang="en-US" smtClean="0"/>
              <a:t>3/1/2024</a:t>
            </a:fld>
            <a:endParaRPr lang="en-US"/>
          </a:p>
        </p:txBody>
      </p:sp>
      <p:sp>
        <p:nvSpPr>
          <p:cNvPr id="8" name="Footer Placeholder 7">
            <a:extLst>
              <a:ext uri="{FF2B5EF4-FFF2-40B4-BE49-F238E27FC236}">
                <a16:creationId xmlns:a16="http://schemas.microsoft.com/office/drawing/2014/main" id="{47A416B2-F8A3-5B4A-B392-53EBA15AE5C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CE72885-DBDE-734A-9E13-230E8FAEB36E}"/>
              </a:ext>
            </a:extLst>
          </p:cNvPr>
          <p:cNvSpPr>
            <a:spLocks noGrp="1"/>
          </p:cNvSpPr>
          <p:nvPr>
            <p:ph type="sldNum" sz="quarter" idx="12"/>
          </p:nvPr>
        </p:nvSpPr>
        <p:spPr/>
        <p:txBody>
          <a:bodyPr/>
          <a:lstStyle/>
          <a:p>
            <a:fld id="{F1AC1194-F25E-814B-9304-87CFF248FEE2}" type="slidenum">
              <a:rPr lang="en-US" smtClean="0"/>
              <a:t>‹#›</a:t>
            </a:fld>
            <a:endParaRPr lang="en-US"/>
          </a:p>
        </p:txBody>
      </p:sp>
    </p:spTree>
    <p:extLst>
      <p:ext uri="{BB962C8B-B14F-4D97-AF65-F5344CB8AC3E}">
        <p14:creationId xmlns:p14="http://schemas.microsoft.com/office/powerpoint/2010/main" val="13241453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8DC295-8D49-C64D-BFCB-1A04F399AEF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0E4842E-C5D1-AE43-AF09-0EBAAE157682}"/>
              </a:ext>
            </a:extLst>
          </p:cNvPr>
          <p:cNvSpPr>
            <a:spLocks noGrp="1"/>
          </p:cNvSpPr>
          <p:nvPr>
            <p:ph type="dt" sz="half" idx="10"/>
          </p:nvPr>
        </p:nvSpPr>
        <p:spPr/>
        <p:txBody>
          <a:bodyPr/>
          <a:lstStyle/>
          <a:p>
            <a:fld id="{7F0793C8-93C1-3645-9CE6-836D5D7A1337}" type="datetimeFigureOut">
              <a:rPr lang="en-US" smtClean="0"/>
              <a:t>3/1/2024</a:t>
            </a:fld>
            <a:endParaRPr lang="en-US"/>
          </a:p>
        </p:txBody>
      </p:sp>
      <p:sp>
        <p:nvSpPr>
          <p:cNvPr id="4" name="Footer Placeholder 3">
            <a:extLst>
              <a:ext uri="{FF2B5EF4-FFF2-40B4-BE49-F238E27FC236}">
                <a16:creationId xmlns:a16="http://schemas.microsoft.com/office/drawing/2014/main" id="{4CD6BA7C-65E1-0543-AA51-DDEF68A1B1B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0F6DA5B-B428-D74C-B5B1-0913340272B2}"/>
              </a:ext>
            </a:extLst>
          </p:cNvPr>
          <p:cNvSpPr>
            <a:spLocks noGrp="1"/>
          </p:cNvSpPr>
          <p:nvPr>
            <p:ph type="sldNum" sz="quarter" idx="12"/>
          </p:nvPr>
        </p:nvSpPr>
        <p:spPr/>
        <p:txBody>
          <a:bodyPr/>
          <a:lstStyle/>
          <a:p>
            <a:fld id="{F1AC1194-F25E-814B-9304-87CFF248FEE2}" type="slidenum">
              <a:rPr lang="en-US" smtClean="0"/>
              <a:t>‹#›</a:t>
            </a:fld>
            <a:endParaRPr lang="en-US"/>
          </a:p>
        </p:txBody>
      </p:sp>
    </p:spTree>
    <p:extLst>
      <p:ext uri="{BB962C8B-B14F-4D97-AF65-F5344CB8AC3E}">
        <p14:creationId xmlns:p14="http://schemas.microsoft.com/office/powerpoint/2010/main" val="21776171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80AD575-50F0-A84A-B102-9EB5BCF06260}"/>
              </a:ext>
            </a:extLst>
          </p:cNvPr>
          <p:cNvSpPr>
            <a:spLocks noGrp="1"/>
          </p:cNvSpPr>
          <p:nvPr>
            <p:ph type="dt" sz="half" idx="10"/>
          </p:nvPr>
        </p:nvSpPr>
        <p:spPr/>
        <p:txBody>
          <a:bodyPr/>
          <a:lstStyle/>
          <a:p>
            <a:fld id="{7F0793C8-93C1-3645-9CE6-836D5D7A1337}" type="datetimeFigureOut">
              <a:rPr lang="en-US" smtClean="0"/>
              <a:t>3/1/2024</a:t>
            </a:fld>
            <a:endParaRPr lang="en-US"/>
          </a:p>
        </p:txBody>
      </p:sp>
      <p:sp>
        <p:nvSpPr>
          <p:cNvPr id="3" name="Footer Placeholder 2">
            <a:extLst>
              <a:ext uri="{FF2B5EF4-FFF2-40B4-BE49-F238E27FC236}">
                <a16:creationId xmlns:a16="http://schemas.microsoft.com/office/drawing/2014/main" id="{B7E4D19E-2B30-A44B-8F74-98C19C910DE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42768EA-3713-EA42-8FAD-06FC18FBECEB}"/>
              </a:ext>
            </a:extLst>
          </p:cNvPr>
          <p:cNvSpPr>
            <a:spLocks noGrp="1"/>
          </p:cNvSpPr>
          <p:nvPr>
            <p:ph type="sldNum" sz="quarter" idx="12"/>
          </p:nvPr>
        </p:nvSpPr>
        <p:spPr/>
        <p:txBody>
          <a:bodyPr/>
          <a:lstStyle/>
          <a:p>
            <a:fld id="{F1AC1194-F25E-814B-9304-87CFF248FEE2}" type="slidenum">
              <a:rPr lang="en-US" smtClean="0"/>
              <a:t>‹#›</a:t>
            </a:fld>
            <a:endParaRPr lang="en-US"/>
          </a:p>
        </p:txBody>
      </p:sp>
    </p:spTree>
    <p:extLst>
      <p:ext uri="{BB962C8B-B14F-4D97-AF65-F5344CB8AC3E}">
        <p14:creationId xmlns:p14="http://schemas.microsoft.com/office/powerpoint/2010/main" val="34305684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1BE0A7-3A1A-8640-9701-A29E74FCDFC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EDA962A-C625-3C49-A8B1-03088E8C18FB}"/>
              </a:ext>
            </a:extLst>
          </p:cNvPr>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27316BE-CA2A-674C-A0F0-6E6A1DACEC53}"/>
              </a:ext>
            </a:extLst>
          </p:cNvPr>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CB981D-1E70-1149-A275-87919E85D3ED}"/>
              </a:ext>
            </a:extLst>
          </p:cNvPr>
          <p:cNvSpPr>
            <a:spLocks noGrp="1"/>
          </p:cNvSpPr>
          <p:nvPr>
            <p:ph type="dt" sz="half" idx="10"/>
          </p:nvPr>
        </p:nvSpPr>
        <p:spPr/>
        <p:txBody>
          <a:bodyPr/>
          <a:lstStyle/>
          <a:p>
            <a:fld id="{7F0793C8-93C1-3645-9CE6-836D5D7A1337}" type="datetimeFigureOut">
              <a:rPr lang="en-US" smtClean="0"/>
              <a:t>3/1/2024</a:t>
            </a:fld>
            <a:endParaRPr lang="en-US"/>
          </a:p>
        </p:txBody>
      </p:sp>
      <p:sp>
        <p:nvSpPr>
          <p:cNvPr id="6" name="Footer Placeholder 5">
            <a:extLst>
              <a:ext uri="{FF2B5EF4-FFF2-40B4-BE49-F238E27FC236}">
                <a16:creationId xmlns:a16="http://schemas.microsoft.com/office/drawing/2014/main" id="{CEF9B122-FAB1-2B48-99A0-13CB62BB965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BC6B09F-BC4F-E242-AFEB-3552FD1541E0}"/>
              </a:ext>
            </a:extLst>
          </p:cNvPr>
          <p:cNvSpPr>
            <a:spLocks noGrp="1"/>
          </p:cNvSpPr>
          <p:nvPr>
            <p:ph type="sldNum" sz="quarter" idx="12"/>
          </p:nvPr>
        </p:nvSpPr>
        <p:spPr/>
        <p:txBody>
          <a:bodyPr/>
          <a:lstStyle/>
          <a:p>
            <a:fld id="{F1AC1194-F25E-814B-9304-87CFF248FEE2}" type="slidenum">
              <a:rPr lang="en-US" smtClean="0"/>
              <a:t>‹#›</a:t>
            </a:fld>
            <a:endParaRPr lang="en-US"/>
          </a:p>
        </p:txBody>
      </p:sp>
    </p:spTree>
    <p:extLst>
      <p:ext uri="{BB962C8B-B14F-4D97-AF65-F5344CB8AC3E}">
        <p14:creationId xmlns:p14="http://schemas.microsoft.com/office/powerpoint/2010/main" val="38786713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B478BFF-06B9-0C40-8158-5168417103B0}"/>
              </a:ext>
            </a:extLst>
          </p:cNvPr>
          <p:cNvSpPr>
            <a:spLocks noGrp="1"/>
          </p:cNvSpPr>
          <p:nvPr>
            <p:ph type="title"/>
          </p:nvPr>
        </p:nvSpPr>
        <p:spPr>
          <a:xfrm>
            <a:off x="838200" y="12686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DEE6B449-66F7-404C-8EAA-9ACE761A87C5}"/>
              </a:ext>
            </a:extLst>
          </p:cNvPr>
          <p:cNvSpPr>
            <a:spLocks noGrp="1"/>
          </p:cNvSpPr>
          <p:nvPr>
            <p:ph type="body" idx="1"/>
          </p:nvPr>
        </p:nvSpPr>
        <p:spPr>
          <a:xfrm>
            <a:off x="838200" y="2729123"/>
            <a:ext cx="10515600" cy="2815949"/>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8CF346B5-9A06-D34F-B5C5-53ED2DA09377}"/>
              </a:ext>
            </a:extLst>
          </p:cNvPr>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F0793C8-93C1-3645-9CE6-836D5D7A1337}" type="datetimeFigureOut">
              <a:rPr lang="en-US" smtClean="0"/>
              <a:t>3/1/2024</a:t>
            </a:fld>
            <a:endParaRPr lang="en-US"/>
          </a:p>
        </p:txBody>
      </p:sp>
      <p:sp>
        <p:nvSpPr>
          <p:cNvPr id="5" name="Footer Placeholder 4">
            <a:extLst>
              <a:ext uri="{FF2B5EF4-FFF2-40B4-BE49-F238E27FC236}">
                <a16:creationId xmlns:a16="http://schemas.microsoft.com/office/drawing/2014/main" id="{9904D778-DE33-964A-BEC6-28550C15AEF3}"/>
              </a:ext>
            </a:extLst>
          </p:cNvPr>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E1EAC4E-6F74-0247-A098-B4B11A0349BB}"/>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1AC1194-F25E-814B-9304-87CFF248FEE2}" type="slidenum">
              <a:rPr lang="en-US" smtClean="0"/>
              <a:t>‹#›</a:t>
            </a:fld>
            <a:endParaRPr lang="en-US"/>
          </a:p>
        </p:txBody>
      </p:sp>
    </p:spTree>
    <p:extLst>
      <p:ext uri="{BB962C8B-B14F-4D97-AF65-F5344CB8AC3E}">
        <p14:creationId xmlns:p14="http://schemas.microsoft.com/office/powerpoint/2010/main" val="2059102264"/>
      </p:ext>
    </p:extLst>
  </p:cSld>
  <p:clrMap bg1="lt1" tx1="dk1" bg2="lt2" tx2="dk2" accent1="accent1" accent2="accent2" accent3="accent3" accent4="accent4" accent5="accent5" accent6="accent6" hlink="hlink" folHlink="folHlink"/>
  <p:sldLayoutIdLst>
    <p:sldLayoutId id="2147483662" r:id="rId1"/>
    <p:sldLayoutId id="2147483660"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377" rtl="0" eaLnBrk="1" latinLnBrk="0" hangingPunct="1">
        <a:lnSpc>
          <a:spcPct val="90000"/>
        </a:lnSpc>
        <a:spcBef>
          <a:spcPct val="0"/>
        </a:spcBef>
        <a:buNone/>
        <a:defRPr sz="4400" b="1" i="0" kern="1200">
          <a:solidFill>
            <a:srgbClr val="0476A8"/>
          </a:solidFill>
          <a:latin typeface="Roboto Slab" pitchFamily="2" charset="0"/>
          <a:ea typeface="Roboto Slab" pitchFamily="2" charset="0"/>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b="0" i="0" kern="1200">
          <a:solidFill>
            <a:schemeClr val="tx1"/>
          </a:solidFill>
          <a:latin typeface="Roboto Slab" pitchFamily="2" charset="0"/>
          <a:ea typeface="Roboto Slab" pitchFamily="2" charset="0"/>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b="0" i="0" kern="1200">
          <a:solidFill>
            <a:schemeClr val="tx1"/>
          </a:solidFill>
          <a:latin typeface="Roboto Slab" pitchFamily="2" charset="0"/>
          <a:ea typeface="Roboto Slab" pitchFamily="2" charset="0"/>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b="0" i="0" kern="1200">
          <a:solidFill>
            <a:schemeClr val="tx1"/>
          </a:solidFill>
          <a:latin typeface="Roboto Slab" pitchFamily="2" charset="0"/>
          <a:ea typeface="Roboto Slab" pitchFamily="2" charset="0"/>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b="0" i="0" kern="1200">
          <a:solidFill>
            <a:schemeClr val="tx1"/>
          </a:solidFill>
          <a:latin typeface="Roboto Slab" pitchFamily="2" charset="0"/>
          <a:ea typeface="Roboto Slab" pitchFamily="2" charset="0"/>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b="0" i="0" kern="1200">
          <a:solidFill>
            <a:schemeClr val="tx1"/>
          </a:solidFill>
          <a:latin typeface="Roboto Slab" pitchFamily="2" charset="0"/>
          <a:ea typeface="Roboto Slab" pitchFamily="2" charset="0"/>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8.xml"/><Relationship Id="rId4" Type="http://schemas.openxmlformats.org/officeDocument/2006/relationships/image" Target="../media/image7.tiff"/></Relationships>
</file>

<file path=ppt/slides/_rels/slide1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1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35.png"/></Relationships>
</file>

<file path=ppt/slides/_rels/slide1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2.xml"/><Relationship Id="rId1" Type="http://schemas.openxmlformats.org/officeDocument/2006/relationships/slideLayout" Target="../slideLayouts/slideLayout8.xml"/><Relationship Id="rId4" Type="http://schemas.openxmlformats.org/officeDocument/2006/relationships/image" Target="../media/image37.tiff"/></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8.xml"/><Relationship Id="rId5" Type="http://schemas.openxmlformats.org/officeDocument/2006/relationships/image" Target="../media/image10.tiff"/><Relationship Id="rId4" Type="http://schemas.openxmlformats.org/officeDocument/2006/relationships/image" Target="../media/image9.tiff"/></Relationships>
</file>

<file path=ppt/slides/_rels/slide3.xml.rels><?xml version="1.0" encoding="UTF-8" standalone="yes"?>
<Relationships xmlns="http://schemas.openxmlformats.org/package/2006/relationships"><Relationship Id="rId8" Type="http://schemas.openxmlformats.org/officeDocument/2006/relationships/diagramLayout" Target="../diagrams/layout1.xml"/><Relationship Id="rId3" Type="http://schemas.openxmlformats.org/officeDocument/2006/relationships/image" Target="../media/image11.png"/><Relationship Id="rId7" Type="http://schemas.openxmlformats.org/officeDocument/2006/relationships/diagramData" Target="../diagrams/data1.xml"/><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4.png"/><Relationship Id="rId11" Type="http://schemas.microsoft.com/office/2007/relationships/diagramDrawing" Target="../diagrams/drawing1.xml"/><Relationship Id="rId5" Type="http://schemas.openxmlformats.org/officeDocument/2006/relationships/image" Target="../media/image13.png"/><Relationship Id="rId10" Type="http://schemas.openxmlformats.org/officeDocument/2006/relationships/diagramColors" Target="../diagrams/colors1.xml"/><Relationship Id="rId4" Type="http://schemas.openxmlformats.org/officeDocument/2006/relationships/image" Target="../media/image12.png"/><Relationship Id="rId9" Type="http://schemas.openxmlformats.org/officeDocument/2006/relationships/diagramQuickStyle" Target="../diagrams/quickStyle1.xml"/></Relationships>
</file>

<file path=ppt/slides/_rels/slide4.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15.png"/><Relationship Id="rId7" Type="http://schemas.openxmlformats.org/officeDocument/2006/relationships/diagramColors" Target="../diagrams/colors2.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QuickStyle" Target="../diagrams/quickStyle2.xml"/><Relationship Id="rId11" Type="http://schemas.openxmlformats.org/officeDocument/2006/relationships/image" Target="../media/image18.png"/><Relationship Id="rId5" Type="http://schemas.openxmlformats.org/officeDocument/2006/relationships/diagramLayout" Target="../diagrams/layout2.xml"/><Relationship Id="rId10" Type="http://schemas.openxmlformats.org/officeDocument/2006/relationships/image" Target="../media/image17.png"/><Relationship Id="rId4" Type="http://schemas.openxmlformats.org/officeDocument/2006/relationships/diagramData" Target="../diagrams/data2.xml"/><Relationship Id="rId9"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png"/></Relationships>
</file>

<file path=ppt/slides/_rels/slide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2716F762-938B-1646-8DD8-892F5798703E}"/>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1" name="Subtitle 2">
            <a:extLst>
              <a:ext uri="{FF2B5EF4-FFF2-40B4-BE49-F238E27FC236}">
                <a16:creationId xmlns:a16="http://schemas.microsoft.com/office/drawing/2014/main" id="{948738BA-D24E-1846-B815-9CA15E2D2588}"/>
              </a:ext>
            </a:extLst>
          </p:cNvPr>
          <p:cNvSpPr txBox="1">
            <a:spLocks/>
          </p:cNvSpPr>
          <p:nvPr/>
        </p:nvSpPr>
        <p:spPr>
          <a:xfrm>
            <a:off x="1702677" y="4222546"/>
            <a:ext cx="8786646" cy="1659199"/>
          </a:xfrm>
          <a:prstGeom prst="rect">
            <a:avLst/>
          </a:prstGeom>
        </p:spPr>
        <p:txBody>
          <a:bodyPr vert="horz" wrap="square" lIns="0" tIns="0" rIns="0" bIns="0" rtlCol="0" anchor="t">
            <a:noAutofit/>
          </a:bodyPr>
          <a:lstStyle>
            <a:lvl1pPr marL="228600" indent="-228600" algn="l" defTabSz="914400" rtl="0" eaLnBrk="1" latinLnBrk="0" hangingPunct="1">
              <a:lnSpc>
                <a:spcPct val="90000"/>
              </a:lnSpc>
              <a:spcBef>
                <a:spcPts val="1000"/>
              </a:spcBef>
              <a:buFont typeface="Wingdings 2" pitchFamily="18" charset="2"/>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Wingdings 2" pitchFamily="18" charset="2"/>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Wingdings 2" pitchFamily="18"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Wingdings 2" pitchFamily="18" charset="2"/>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Wingdings 2" pitchFamily="18" charset="2"/>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9pPr>
          </a:lstStyle>
          <a:p>
            <a:pPr marL="0" indent="0" algn="ctr">
              <a:lnSpc>
                <a:spcPts val="6000"/>
              </a:lnSpc>
              <a:spcBef>
                <a:spcPts val="0"/>
              </a:spcBef>
              <a:buNone/>
            </a:pPr>
            <a:r>
              <a:rPr lang="en-US" sz="6000" b="1" dirty="0">
                <a:solidFill>
                  <a:schemeClr val="bg1"/>
                </a:solidFill>
                <a:latin typeface="Roboto Slab"/>
                <a:ea typeface="Roboto Slab" pitchFamily="2" charset="0"/>
                <a:cs typeface="Roboto Light" panose="02000000000000000000" pitchFamily="2" charset="0"/>
              </a:rPr>
              <a:t>County Communication Resources</a:t>
            </a:r>
          </a:p>
        </p:txBody>
      </p:sp>
      <p:pic>
        <p:nvPicPr>
          <p:cNvPr id="6" name="Picture 5">
            <a:extLst>
              <a:ext uri="{FF2B5EF4-FFF2-40B4-BE49-F238E27FC236}">
                <a16:creationId xmlns:a16="http://schemas.microsoft.com/office/drawing/2014/main" id="{004865C6-0D71-7C4F-8728-ED4E101138F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187164" y="1816442"/>
            <a:ext cx="1817675" cy="1816443"/>
          </a:xfrm>
          <a:prstGeom prst="rect">
            <a:avLst/>
          </a:prstGeom>
        </p:spPr>
      </p:pic>
      <p:sp>
        <p:nvSpPr>
          <p:cNvPr id="3" name="TextBox 2">
            <a:extLst>
              <a:ext uri="{FF2B5EF4-FFF2-40B4-BE49-F238E27FC236}">
                <a16:creationId xmlns:a16="http://schemas.microsoft.com/office/drawing/2014/main" id="{40333C07-A7FF-0A1F-234A-0230C520C14A}"/>
              </a:ext>
            </a:extLst>
          </p:cNvPr>
          <p:cNvSpPr txBox="1"/>
          <p:nvPr/>
        </p:nvSpPr>
        <p:spPr>
          <a:xfrm>
            <a:off x="3017668" y="5881745"/>
            <a:ext cx="6156664" cy="584775"/>
          </a:xfrm>
          <a:prstGeom prst="rect">
            <a:avLst/>
          </a:prstGeom>
          <a:noFill/>
        </p:spPr>
        <p:txBody>
          <a:bodyPr wrap="square">
            <a:spAutoFit/>
          </a:bodyPr>
          <a:lstStyle/>
          <a:p>
            <a:pPr marL="0" indent="0" algn="ctr">
              <a:spcBef>
                <a:spcPts val="0"/>
              </a:spcBef>
              <a:buNone/>
            </a:pPr>
            <a:r>
              <a:rPr lang="en-US" sz="1600" dirty="0">
                <a:solidFill>
                  <a:schemeClr val="bg1"/>
                </a:solidFill>
                <a:latin typeface="Roboto Slab"/>
                <a:ea typeface="Roboto Slab" pitchFamily="2" charset="0"/>
                <a:cs typeface="Roboto Light" panose="02000000000000000000" pitchFamily="2" charset="0"/>
              </a:rPr>
              <a:t>Alexandra Wilson</a:t>
            </a:r>
            <a:br>
              <a:rPr lang="en-US" sz="1600" dirty="0">
                <a:solidFill>
                  <a:schemeClr val="bg1"/>
                </a:solidFill>
                <a:latin typeface="Roboto Slab"/>
                <a:ea typeface="Roboto Slab" pitchFamily="2" charset="0"/>
                <a:cs typeface="Roboto Light" panose="02000000000000000000" pitchFamily="2" charset="0"/>
              </a:rPr>
            </a:br>
            <a:r>
              <a:rPr lang="en-US" sz="1600" dirty="0">
                <a:solidFill>
                  <a:schemeClr val="bg1"/>
                </a:solidFill>
                <a:latin typeface="Roboto Slab"/>
                <a:ea typeface="Roboto Slab" pitchFamily="2" charset="0"/>
                <a:cs typeface="Roboto Light" panose="02000000000000000000" pitchFamily="2" charset="0"/>
              </a:rPr>
              <a:t>Community Outreach Coordinator</a:t>
            </a:r>
          </a:p>
        </p:txBody>
      </p:sp>
    </p:spTree>
    <p:extLst>
      <p:ext uri="{BB962C8B-B14F-4D97-AF65-F5344CB8AC3E}">
        <p14:creationId xmlns:p14="http://schemas.microsoft.com/office/powerpoint/2010/main" val="39776405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5C729FF-2496-CAA3-B4E4-9F377E509ACC}"/>
              </a:ext>
            </a:extLst>
          </p:cNvPr>
          <p:cNvSpPr>
            <a:spLocks noGrp="1"/>
          </p:cNvSpPr>
          <p:nvPr>
            <p:ph idx="1"/>
          </p:nvPr>
        </p:nvSpPr>
        <p:spPr>
          <a:xfrm>
            <a:off x="383005" y="1613266"/>
            <a:ext cx="5334000" cy="3631468"/>
          </a:xfrm>
        </p:spPr>
        <p:txBody>
          <a:bodyPr/>
          <a:lstStyle/>
          <a:p>
            <a:r>
              <a:rPr lang="en-US" b="1" dirty="0" err="1"/>
              <a:t>eComment</a:t>
            </a:r>
            <a:r>
              <a:rPr lang="en-US" dirty="0"/>
              <a:t> - Additional opportunity to share in a short-written dialogue, your opinion on individual or all agenda items listed in a meeting.</a:t>
            </a:r>
          </a:p>
          <a:p>
            <a:endParaRPr lang="en-US" dirty="0"/>
          </a:p>
          <a:p>
            <a:pPr marL="0" indent="0">
              <a:buNone/>
            </a:pPr>
            <a:endParaRPr lang="en-US" dirty="0"/>
          </a:p>
          <a:p>
            <a:r>
              <a:rPr lang="en-US" b="1" dirty="0"/>
              <a:t>Register to Speak </a:t>
            </a:r>
            <a:r>
              <a:rPr lang="en-US" dirty="0"/>
              <a:t>– Electronic sign-up, ahead of the BCC to speak in-person, on board items</a:t>
            </a:r>
          </a:p>
          <a:p>
            <a:endParaRPr lang="en-US" dirty="0"/>
          </a:p>
          <a:p>
            <a:endParaRPr lang="en-US" dirty="0"/>
          </a:p>
        </p:txBody>
      </p:sp>
      <p:sp>
        <p:nvSpPr>
          <p:cNvPr id="4" name="Title 1">
            <a:extLst>
              <a:ext uri="{FF2B5EF4-FFF2-40B4-BE49-F238E27FC236}">
                <a16:creationId xmlns:a16="http://schemas.microsoft.com/office/drawing/2014/main" id="{2FF2998D-E397-CA07-7DDF-DFC062516DE6}"/>
              </a:ext>
            </a:extLst>
          </p:cNvPr>
          <p:cNvSpPr txBox="1">
            <a:spLocks/>
          </p:cNvSpPr>
          <p:nvPr/>
        </p:nvSpPr>
        <p:spPr>
          <a:xfrm>
            <a:off x="383005" y="152400"/>
            <a:ext cx="10515600" cy="686802"/>
          </a:xfrm>
          <a:prstGeom prst="rect">
            <a:avLst/>
          </a:prstGeom>
        </p:spPr>
        <p:txBody>
          <a:bodyPr vert="horz" lIns="91440" tIns="45720" rIns="91440" bIns="45720" rtlCol="0" anchor="ctr">
            <a:normAutofit fontScale="97500" lnSpcReduction="10000"/>
          </a:bodyPr>
          <a:lstStyle>
            <a:lvl1pPr algn="l" defTabSz="914377" rtl="0" eaLnBrk="1" latinLnBrk="0" hangingPunct="1">
              <a:lnSpc>
                <a:spcPct val="90000"/>
              </a:lnSpc>
              <a:spcBef>
                <a:spcPct val="0"/>
              </a:spcBef>
              <a:buNone/>
              <a:defRPr sz="3200" b="1" i="0" kern="1200">
                <a:solidFill>
                  <a:srgbClr val="0476A8"/>
                </a:solidFill>
                <a:latin typeface="Roboto Slab" pitchFamily="2" charset="0"/>
                <a:ea typeface="Roboto Slab" pitchFamily="2" charset="0"/>
                <a:cs typeface="+mj-cs"/>
              </a:defRPr>
            </a:lvl1pPr>
          </a:lstStyle>
          <a:p>
            <a:pPr>
              <a:lnSpc>
                <a:spcPct val="150000"/>
              </a:lnSpc>
              <a:spcBef>
                <a:spcPts val="0"/>
              </a:spcBef>
            </a:pPr>
            <a:r>
              <a:rPr lang="en-US" dirty="0" err="1">
                <a:solidFill>
                  <a:schemeClr val="bg1"/>
                </a:solidFill>
              </a:rPr>
              <a:t>SpeakUp</a:t>
            </a:r>
            <a:r>
              <a:rPr lang="en-US" dirty="0">
                <a:solidFill>
                  <a:schemeClr val="bg1"/>
                </a:solidFill>
              </a:rPr>
              <a:t> Washoe</a:t>
            </a:r>
          </a:p>
        </p:txBody>
      </p:sp>
      <p:pic>
        <p:nvPicPr>
          <p:cNvPr id="6" name="Picture 5">
            <a:extLst>
              <a:ext uri="{FF2B5EF4-FFF2-40B4-BE49-F238E27FC236}">
                <a16:creationId xmlns:a16="http://schemas.microsoft.com/office/drawing/2014/main" id="{FC959417-6F99-8B30-2AE0-7486CD8F0C06}"/>
              </a:ext>
            </a:extLst>
          </p:cNvPr>
          <p:cNvPicPr>
            <a:picLocks noChangeAspect="1"/>
          </p:cNvPicPr>
          <p:nvPr/>
        </p:nvPicPr>
        <p:blipFill>
          <a:blip r:embed="rId3"/>
          <a:stretch>
            <a:fillRect/>
          </a:stretch>
        </p:blipFill>
        <p:spPr>
          <a:xfrm>
            <a:off x="5867400" y="1361744"/>
            <a:ext cx="5334000" cy="2295856"/>
          </a:xfrm>
          <a:prstGeom prst="rect">
            <a:avLst/>
          </a:prstGeom>
        </p:spPr>
      </p:pic>
      <p:pic>
        <p:nvPicPr>
          <p:cNvPr id="8" name="Picture 7">
            <a:extLst>
              <a:ext uri="{FF2B5EF4-FFF2-40B4-BE49-F238E27FC236}">
                <a16:creationId xmlns:a16="http://schemas.microsoft.com/office/drawing/2014/main" id="{2D5F73F0-E885-7E11-AB6F-926B3ED067A1}"/>
              </a:ext>
            </a:extLst>
          </p:cNvPr>
          <p:cNvPicPr>
            <a:picLocks noChangeAspect="1"/>
          </p:cNvPicPr>
          <p:nvPr/>
        </p:nvPicPr>
        <p:blipFill>
          <a:blip r:embed="rId4"/>
          <a:stretch>
            <a:fillRect/>
          </a:stretch>
        </p:blipFill>
        <p:spPr>
          <a:xfrm>
            <a:off x="7033080" y="3609975"/>
            <a:ext cx="4953000" cy="2360839"/>
          </a:xfrm>
          <a:prstGeom prst="rect">
            <a:avLst/>
          </a:prstGeom>
        </p:spPr>
      </p:pic>
    </p:spTree>
    <p:extLst>
      <p:ext uri="{BB962C8B-B14F-4D97-AF65-F5344CB8AC3E}">
        <p14:creationId xmlns:p14="http://schemas.microsoft.com/office/powerpoint/2010/main" val="38810683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E2BA2BD9-7B54-4190-8F06-3EF3658A00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5">
            <a:extLst>
              <a:ext uri="{FF2B5EF4-FFF2-40B4-BE49-F238E27FC236}">
                <a16:creationId xmlns:a16="http://schemas.microsoft.com/office/drawing/2014/main" id="{BD989C74-866A-D7A9-3B41-D810CDCAEDB1}"/>
              </a:ext>
            </a:extLst>
          </p:cNvPr>
          <p:cNvPicPr>
            <a:picLocks noGrp="1" noChangeAspect="1"/>
          </p:cNvPicPr>
          <p:nvPr>
            <p:ph idx="1"/>
          </p:nvPr>
        </p:nvPicPr>
        <p:blipFill rotWithShape="1">
          <a:blip r:embed="rId3"/>
          <a:srcRect l="15111" r="1" b="1"/>
          <a:stretch/>
        </p:blipFill>
        <p:spPr>
          <a:xfrm>
            <a:off x="0" y="76200"/>
            <a:ext cx="12268199" cy="6858000"/>
          </a:xfrm>
          <a:prstGeom prst="rect">
            <a:avLst/>
          </a:prstGeom>
          <a:effectLst>
            <a:outerShdw blurRad="596900" dist="330200" dir="8820000" sx="87000" sy="87000" algn="ctr" rotWithShape="0">
              <a:srgbClr val="000000">
                <a:alpha val="29000"/>
              </a:srgbClr>
            </a:outerShdw>
          </a:effectLst>
        </p:spPr>
      </p:pic>
      <p:sp>
        <p:nvSpPr>
          <p:cNvPr id="4" name="Title 1">
            <a:extLst>
              <a:ext uri="{FF2B5EF4-FFF2-40B4-BE49-F238E27FC236}">
                <a16:creationId xmlns:a16="http://schemas.microsoft.com/office/drawing/2014/main" id="{6FAEE358-9AC4-5A37-8F76-3B4C739B1947}"/>
              </a:ext>
            </a:extLst>
          </p:cNvPr>
          <p:cNvSpPr txBox="1">
            <a:spLocks/>
          </p:cNvSpPr>
          <p:nvPr/>
        </p:nvSpPr>
        <p:spPr>
          <a:xfrm>
            <a:off x="8991600" y="914400"/>
            <a:ext cx="2057400" cy="686802"/>
          </a:xfrm>
          <a:prstGeom prst="rect">
            <a:avLst/>
          </a:prstGeom>
        </p:spPr>
        <p:txBody>
          <a:bodyPr vert="horz" lIns="91440" tIns="45720" rIns="91440" bIns="45720" rtlCol="0" anchor="ctr">
            <a:normAutofit/>
          </a:bodyPr>
          <a:lstStyle>
            <a:lvl1pPr algn="l" defTabSz="914377" rtl="0" eaLnBrk="1" latinLnBrk="0" hangingPunct="1">
              <a:lnSpc>
                <a:spcPct val="90000"/>
              </a:lnSpc>
              <a:spcBef>
                <a:spcPct val="0"/>
              </a:spcBef>
              <a:buNone/>
              <a:defRPr sz="3200" b="1" i="0" kern="1200">
                <a:solidFill>
                  <a:srgbClr val="0476A8"/>
                </a:solidFill>
                <a:latin typeface="Roboto Slab" pitchFamily="2" charset="0"/>
                <a:ea typeface="Roboto Slab" pitchFamily="2" charset="0"/>
                <a:cs typeface="+mj-cs"/>
              </a:defRPr>
            </a:lvl1pPr>
          </a:lstStyle>
          <a:p>
            <a:pPr algn="r">
              <a:spcAft>
                <a:spcPts val="600"/>
              </a:spcAft>
            </a:pPr>
            <a:r>
              <a:rPr lang="en-US" dirty="0">
                <a:solidFill>
                  <a:schemeClr val="bg1"/>
                </a:solidFill>
              </a:rPr>
              <a:t>Website</a:t>
            </a:r>
            <a:endParaRPr lang="en-US" dirty="0"/>
          </a:p>
        </p:txBody>
      </p:sp>
      <p:sp>
        <p:nvSpPr>
          <p:cNvPr id="19" name="Title 1">
            <a:extLst>
              <a:ext uri="{FF2B5EF4-FFF2-40B4-BE49-F238E27FC236}">
                <a16:creationId xmlns:a16="http://schemas.microsoft.com/office/drawing/2014/main" id="{29BB1213-FEAF-3497-E63E-016D697070FF}"/>
              </a:ext>
            </a:extLst>
          </p:cNvPr>
          <p:cNvSpPr txBox="1">
            <a:spLocks/>
          </p:cNvSpPr>
          <p:nvPr/>
        </p:nvSpPr>
        <p:spPr>
          <a:xfrm>
            <a:off x="7848600" y="1677402"/>
            <a:ext cx="3200400" cy="3046998"/>
          </a:xfrm>
          <a:prstGeom prst="rect">
            <a:avLst/>
          </a:prstGeom>
          <a:solidFill>
            <a:srgbClr val="0476A8">
              <a:alpha val="30196"/>
            </a:srgbClr>
          </a:solidFill>
          <a:ln>
            <a:solidFill>
              <a:srgbClr val="0476A8"/>
            </a:solidFill>
          </a:ln>
        </p:spPr>
        <p:txBody>
          <a:bodyPr vert="horz" lIns="91440" tIns="45720" rIns="91440" bIns="45720" rtlCol="0" anchor="ctr">
            <a:normAutofit fontScale="92500" lnSpcReduction="20000"/>
          </a:bodyPr>
          <a:lstStyle>
            <a:lvl1pPr algn="l" defTabSz="914377" rtl="0" eaLnBrk="1" latinLnBrk="0" hangingPunct="1">
              <a:lnSpc>
                <a:spcPct val="90000"/>
              </a:lnSpc>
              <a:spcBef>
                <a:spcPct val="0"/>
              </a:spcBef>
              <a:buNone/>
              <a:defRPr sz="3200" b="1" i="0" kern="1200">
                <a:solidFill>
                  <a:srgbClr val="0476A8"/>
                </a:solidFill>
                <a:latin typeface="Roboto Slab" pitchFamily="2" charset="0"/>
                <a:ea typeface="Roboto Slab" pitchFamily="2" charset="0"/>
                <a:cs typeface="+mj-cs"/>
              </a:defRPr>
            </a:lvl1pPr>
          </a:lstStyle>
          <a:p>
            <a:pPr marL="457200" indent="-457200" algn="r">
              <a:spcAft>
                <a:spcPts val="600"/>
              </a:spcAft>
              <a:buFont typeface="Arial" panose="020B0604020202020204" pitchFamily="34" charset="0"/>
              <a:buChar char="•"/>
            </a:pPr>
            <a:endParaRPr lang="en-US" sz="2000" b="0" dirty="0">
              <a:solidFill>
                <a:schemeClr val="bg1"/>
              </a:solidFill>
            </a:endParaRPr>
          </a:p>
          <a:p>
            <a:pPr marL="457200" indent="-457200" algn="r">
              <a:spcAft>
                <a:spcPts val="600"/>
              </a:spcAft>
              <a:buFont typeface="Arial" panose="020B0604020202020204" pitchFamily="34" charset="0"/>
              <a:buChar char="•"/>
            </a:pPr>
            <a:endParaRPr lang="en-US" sz="2000" b="0" dirty="0">
              <a:solidFill>
                <a:schemeClr val="bg1"/>
              </a:solidFill>
            </a:endParaRPr>
          </a:p>
          <a:p>
            <a:pPr marL="457200" indent="-457200" algn="r">
              <a:spcAft>
                <a:spcPts val="600"/>
              </a:spcAft>
              <a:buFont typeface="Wingdings" panose="05000000000000000000" pitchFamily="2" charset="2"/>
              <a:buChar char="ü"/>
            </a:pPr>
            <a:r>
              <a:rPr lang="en-US" sz="2000" b="0" dirty="0">
                <a:solidFill>
                  <a:schemeClr val="bg1"/>
                </a:solidFill>
              </a:rPr>
              <a:t>Topic Driven Headers</a:t>
            </a:r>
          </a:p>
          <a:p>
            <a:pPr marL="457200" indent="-457200" algn="r">
              <a:spcAft>
                <a:spcPts val="600"/>
              </a:spcAft>
              <a:buFont typeface="Wingdings" panose="05000000000000000000" pitchFamily="2" charset="2"/>
              <a:buChar char="ü"/>
            </a:pPr>
            <a:r>
              <a:rPr lang="en-US" sz="2000" b="0" dirty="0">
                <a:solidFill>
                  <a:schemeClr val="bg1"/>
                </a:solidFill>
              </a:rPr>
              <a:t>Searchable Content</a:t>
            </a:r>
          </a:p>
          <a:p>
            <a:pPr marL="457200" indent="-457200" algn="r">
              <a:spcAft>
                <a:spcPts val="600"/>
              </a:spcAft>
              <a:buFont typeface="Wingdings" panose="05000000000000000000" pitchFamily="2" charset="2"/>
              <a:buChar char="ü"/>
            </a:pPr>
            <a:r>
              <a:rPr lang="en-US" sz="2000" b="0" dirty="0">
                <a:solidFill>
                  <a:schemeClr val="bg1"/>
                </a:solidFill>
              </a:rPr>
              <a:t>Emergency Alerts</a:t>
            </a:r>
          </a:p>
          <a:p>
            <a:pPr marL="457200" indent="-457200" algn="r">
              <a:spcAft>
                <a:spcPts val="600"/>
              </a:spcAft>
              <a:buFont typeface="Wingdings" panose="05000000000000000000" pitchFamily="2" charset="2"/>
              <a:buChar char="ü"/>
            </a:pPr>
            <a:r>
              <a:rPr lang="en-US" sz="2000" b="0" dirty="0">
                <a:solidFill>
                  <a:schemeClr val="bg1"/>
                </a:solidFill>
              </a:rPr>
              <a:t>Meeting Schedules</a:t>
            </a:r>
          </a:p>
          <a:p>
            <a:pPr marL="457200" indent="-457200" algn="r">
              <a:spcAft>
                <a:spcPts val="600"/>
              </a:spcAft>
              <a:buFont typeface="Wingdings" panose="05000000000000000000" pitchFamily="2" charset="2"/>
              <a:buChar char="ü"/>
            </a:pPr>
            <a:r>
              <a:rPr lang="en-US" sz="2000" b="0" dirty="0" err="1">
                <a:solidFill>
                  <a:schemeClr val="bg1"/>
                </a:solidFill>
              </a:rPr>
              <a:t>Feedbackify</a:t>
            </a:r>
            <a:endParaRPr lang="en-US" sz="2000" b="0" dirty="0">
              <a:solidFill>
                <a:schemeClr val="bg1"/>
              </a:solidFill>
            </a:endParaRPr>
          </a:p>
          <a:p>
            <a:pPr marL="457200" indent="-457200" algn="r">
              <a:spcAft>
                <a:spcPts val="600"/>
              </a:spcAft>
              <a:buFont typeface="Wingdings" panose="05000000000000000000" pitchFamily="2" charset="2"/>
              <a:buChar char="ü"/>
            </a:pPr>
            <a:r>
              <a:rPr lang="en-US" sz="2000" b="0" dirty="0">
                <a:solidFill>
                  <a:schemeClr val="bg1"/>
                </a:solidFill>
              </a:rPr>
              <a:t>Latest News &amp;</a:t>
            </a:r>
          </a:p>
          <a:p>
            <a:pPr algn="r">
              <a:spcAft>
                <a:spcPts val="600"/>
              </a:spcAft>
            </a:pPr>
            <a:r>
              <a:rPr lang="en-US" sz="2000" b="0" dirty="0">
                <a:solidFill>
                  <a:schemeClr val="bg1"/>
                </a:solidFill>
              </a:rPr>
              <a:t>Announcements</a:t>
            </a:r>
          </a:p>
          <a:p>
            <a:pPr marL="457200" indent="-457200" algn="r">
              <a:spcAft>
                <a:spcPts val="600"/>
              </a:spcAft>
              <a:buFont typeface="Wingdings" panose="05000000000000000000" pitchFamily="2" charset="2"/>
              <a:buChar char="ü"/>
            </a:pPr>
            <a:r>
              <a:rPr lang="en-US" sz="2000" b="0" dirty="0">
                <a:solidFill>
                  <a:schemeClr val="bg1"/>
                </a:solidFill>
              </a:rPr>
              <a:t>Sign-Ups</a:t>
            </a:r>
          </a:p>
          <a:p>
            <a:pPr algn="r">
              <a:spcAft>
                <a:spcPts val="600"/>
              </a:spcAft>
            </a:pPr>
            <a:endParaRPr lang="en-US" dirty="0">
              <a:solidFill>
                <a:schemeClr val="bg1"/>
              </a:solidFill>
            </a:endParaRPr>
          </a:p>
          <a:p>
            <a:pPr algn="r">
              <a:spcAft>
                <a:spcPts val="600"/>
              </a:spcAft>
            </a:pPr>
            <a:endParaRPr lang="en-US" dirty="0"/>
          </a:p>
        </p:txBody>
      </p:sp>
      <p:pic>
        <p:nvPicPr>
          <p:cNvPr id="21" name="Picture 20">
            <a:extLst>
              <a:ext uri="{FF2B5EF4-FFF2-40B4-BE49-F238E27FC236}">
                <a16:creationId xmlns:a16="http://schemas.microsoft.com/office/drawing/2014/main" id="{FCA4B2F3-B76D-F02C-BEE6-61C0A76D89C5}"/>
              </a:ext>
            </a:extLst>
          </p:cNvPr>
          <p:cNvPicPr>
            <a:picLocks noChangeAspect="1"/>
          </p:cNvPicPr>
          <p:nvPr/>
        </p:nvPicPr>
        <p:blipFill>
          <a:blip r:embed="rId4"/>
          <a:stretch>
            <a:fillRect/>
          </a:stretch>
        </p:blipFill>
        <p:spPr>
          <a:xfrm>
            <a:off x="4809924" y="4300301"/>
            <a:ext cx="3486551" cy="1760593"/>
          </a:xfrm>
          <a:prstGeom prst="rect">
            <a:avLst/>
          </a:prstGeom>
        </p:spPr>
      </p:pic>
      <p:pic>
        <p:nvPicPr>
          <p:cNvPr id="23" name="Picture 22">
            <a:extLst>
              <a:ext uri="{FF2B5EF4-FFF2-40B4-BE49-F238E27FC236}">
                <a16:creationId xmlns:a16="http://schemas.microsoft.com/office/drawing/2014/main" id="{9423119C-07EA-366C-31E3-A5E325C4A425}"/>
              </a:ext>
            </a:extLst>
          </p:cNvPr>
          <p:cNvPicPr>
            <a:picLocks noChangeAspect="1"/>
          </p:cNvPicPr>
          <p:nvPr/>
        </p:nvPicPr>
        <p:blipFill>
          <a:blip r:embed="rId5"/>
          <a:stretch>
            <a:fillRect/>
          </a:stretch>
        </p:blipFill>
        <p:spPr>
          <a:xfrm>
            <a:off x="4926611" y="1143000"/>
            <a:ext cx="2338777" cy="24344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6919674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BA7355D-3039-E249-ABA5-AA341BED4F37}"/>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1" y="-19050"/>
            <a:ext cx="12192000" cy="6858000"/>
          </a:xfrm>
          <a:prstGeom prst="rect">
            <a:avLst/>
          </a:prstGeom>
        </p:spPr>
      </p:pic>
      <p:sp>
        <p:nvSpPr>
          <p:cNvPr id="4" name="Title 1">
            <a:extLst>
              <a:ext uri="{FF2B5EF4-FFF2-40B4-BE49-F238E27FC236}">
                <a16:creationId xmlns:a16="http://schemas.microsoft.com/office/drawing/2014/main" id="{8FEE6A1A-CBFA-334A-AC26-86072326FF77}"/>
              </a:ext>
            </a:extLst>
          </p:cNvPr>
          <p:cNvSpPr txBox="1">
            <a:spLocks/>
          </p:cNvSpPr>
          <p:nvPr/>
        </p:nvSpPr>
        <p:spPr>
          <a:xfrm>
            <a:off x="1600200" y="762000"/>
            <a:ext cx="9144000" cy="2387600"/>
          </a:xfrm>
          <a:prstGeom prst="rect">
            <a:avLst/>
          </a:prstGeom>
        </p:spPr>
        <p:txBody>
          <a:bodyPr anchor="b"/>
          <a:lstStyle>
            <a:lvl1pPr algn="ctr" defTabSz="914377" rtl="0" eaLnBrk="1" latinLnBrk="0" hangingPunct="1">
              <a:lnSpc>
                <a:spcPct val="90000"/>
              </a:lnSpc>
              <a:spcBef>
                <a:spcPct val="0"/>
              </a:spcBef>
              <a:buNone/>
              <a:defRPr sz="6000" b="1" i="0" kern="1200">
                <a:solidFill>
                  <a:srgbClr val="0476A8"/>
                </a:solidFill>
                <a:latin typeface="Roboto Slab" pitchFamily="2" charset="0"/>
                <a:ea typeface="Roboto Slab" pitchFamily="2" charset="0"/>
                <a:cs typeface="+mj-cs"/>
              </a:defRPr>
            </a:lvl1pPr>
          </a:lstStyle>
          <a:p>
            <a:r>
              <a:rPr lang="en-US" sz="12000" dirty="0">
                <a:solidFill>
                  <a:schemeClr val="bg1"/>
                </a:solidFill>
              </a:rPr>
              <a:t>Thank you</a:t>
            </a:r>
          </a:p>
        </p:txBody>
      </p:sp>
      <p:sp>
        <p:nvSpPr>
          <p:cNvPr id="8" name="TextBox 7">
            <a:extLst>
              <a:ext uri="{FF2B5EF4-FFF2-40B4-BE49-F238E27FC236}">
                <a16:creationId xmlns:a16="http://schemas.microsoft.com/office/drawing/2014/main" id="{0B56E6C3-361E-ED40-B54A-78622F06DB76}"/>
              </a:ext>
            </a:extLst>
          </p:cNvPr>
          <p:cNvSpPr txBox="1"/>
          <p:nvPr/>
        </p:nvSpPr>
        <p:spPr>
          <a:xfrm>
            <a:off x="3771900" y="3406446"/>
            <a:ext cx="4800600" cy="369332"/>
          </a:xfrm>
          <a:prstGeom prst="rect">
            <a:avLst/>
          </a:prstGeom>
          <a:noFill/>
        </p:spPr>
        <p:txBody>
          <a:bodyPr wrap="square" rtlCol="0">
            <a:spAutoFit/>
          </a:bodyPr>
          <a:lstStyle/>
          <a:p>
            <a:pPr algn="ctr"/>
            <a:r>
              <a:rPr lang="en-US" dirty="0">
                <a:solidFill>
                  <a:schemeClr val="bg1"/>
                </a:solidFill>
                <a:latin typeface="Roboto Slab Light" pitchFamily="2" charset="0"/>
                <a:ea typeface="Roboto Slab Light" pitchFamily="2" charset="0"/>
                <a:cs typeface="Roboto Medium" panose="02000000000000000000" pitchFamily="2" charset="0"/>
              </a:rPr>
              <a:t>Questions?</a:t>
            </a:r>
          </a:p>
        </p:txBody>
      </p:sp>
      <p:pic>
        <p:nvPicPr>
          <p:cNvPr id="7" name="Picture 6">
            <a:extLst>
              <a:ext uri="{FF2B5EF4-FFF2-40B4-BE49-F238E27FC236}">
                <a16:creationId xmlns:a16="http://schemas.microsoft.com/office/drawing/2014/main" id="{8890FBF6-03FD-3E44-BCAD-CD1A1D34AA5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614736" y="4267200"/>
            <a:ext cx="1114927" cy="1114170"/>
          </a:xfrm>
          <a:prstGeom prst="rect">
            <a:avLst/>
          </a:prstGeom>
        </p:spPr>
      </p:pic>
    </p:spTree>
    <p:extLst>
      <p:ext uri="{BB962C8B-B14F-4D97-AF65-F5344CB8AC3E}">
        <p14:creationId xmlns:p14="http://schemas.microsoft.com/office/powerpoint/2010/main" val="37255723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AFB1C33A-50C1-B444-AD3A-4C265B14133C}"/>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2706159" y="0"/>
            <a:ext cx="9519132" cy="6862063"/>
          </a:xfrm>
          <a:prstGeom prst="rect">
            <a:avLst/>
          </a:prstGeom>
        </p:spPr>
      </p:pic>
      <p:pic>
        <p:nvPicPr>
          <p:cNvPr id="8" name="Picture 7">
            <a:extLst>
              <a:ext uri="{FF2B5EF4-FFF2-40B4-BE49-F238E27FC236}">
                <a16:creationId xmlns:a16="http://schemas.microsoft.com/office/drawing/2014/main" id="{97136D92-69C1-C342-975D-84137A5C3FB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0"/>
            <a:ext cx="6096000" cy="6858000"/>
          </a:xfrm>
          <a:prstGeom prst="rect">
            <a:avLst/>
          </a:prstGeom>
        </p:spPr>
      </p:pic>
      <p:sp>
        <p:nvSpPr>
          <p:cNvPr id="21" name="Subtitle 2">
            <a:extLst>
              <a:ext uri="{FF2B5EF4-FFF2-40B4-BE49-F238E27FC236}">
                <a16:creationId xmlns:a16="http://schemas.microsoft.com/office/drawing/2014/main" id="{948738BA-D24E-1846-B815-9CA15E2D2588}"/>
              </a:ext>
            </a:extLst>
          </p:cNvPr>
          <p:cNvSpPr txBox="1">
            <a:spLocks/>
          </p:cNvSpPr>
          <p:nvPr/>
        </p:nvSpPr>
        <p:spPr>
          <a:xfrm>
            <a:off x="457200" y="223935"/>
            <a:ext cx="6631230" cy="5181600"/>
          </a:xfrm>
          <a:prstGeom prst="rect">
            <a:avLst/>
          </a:prstGeom>
        </p:spPr>
        <p:txBody>
          <a:bodyPr vert="horz" wrap="square" lIns="0" tIns="0" rIns="0" bIns="0" rtlCol="0" anchor="t">
            <a:noAutofit/>
          </a:bodyPr>
          <a:lstStyle>
            <a:lvl1pPr marL="228600" indent="-228600" algn="l" defTabSz="914400" rtl="0" eaLnBrk="1" latinLnBrk="0" hangingPunct="1">
              <a:lnSpc>
                <a:spcPct val="90000"/>
              </a:lnSpc>
              <a:spcBef>
                <a:spcPts val="1000"/>
              </a:spcBef>
              <a:buFont typeface="Wingdings 2" pitchFamily="18" charset="2"/>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Wingdings 2" pitchFamily="18" charset="2"/>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Wingdings 2" pitchFamily="18"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Wingdings 2" pitchFamily="18" charset="2"/>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Wingdings 2" pitchFamily="18" charset="2"/>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9pPr>
          </a:lstStyle>
          <a:p>
            <a:pPr marL="0" indent="0">
              <a:lnSpc>
                <a:spcPts val="6000"/>
              </a:lnSpc>
              <a:spcBef>
                <a:spcPts val="0"/>
              </a:spcBef>
              <a:buNone/>
            </a:pPr>
            <a:r>
              <a:rPr lang="en-US" sz="2400" b="1" u="sng" dirty="0">
                <a:solidFill>
                  <a:schemeClr val="bg1"/>
                </a:solidFill>
                <a:latin typeface="Roboto Slab"/>
                <a:ea typeface="Roboto Slab" pitchFamily="2" charset="0"/>
                <a:cs typeface="Roboto Light" panose="02000000000000000000" pitchFamily="2" charset="0"/>
              </a:rPr>
              <a:t>Resources List</a:t>
            </a:r>
          </a:p>
          <a:p>
            <a:pPr>
              <a:lnSpc>
                <a:spcPct val="150000"/>
              </a:lnSpc>
              <a:spcBef>
                <a:spcPts val="0"/>
              </a:spcBef>
            </a:pPr>
            <a:r>
              <a:rPr lang="en-US" sz="1600" dirty="0">
                <a:solidFill>
                  <a:schemeClr val="bg1"/>
                </a:solidFill>
                <a:latin typeface="Roboto Slab"/>
                <a:ea typeface="Roboto Slab" pitchFamily="2" charset="0"/>
                <a:cs typeface="Roboto Light" panose="02000000000000000000" pitchFamily="2" charset="0"/>
              </a:rPr>
              <a:t>MailChimp - County Email Blast</a:t>
            </a:r>
          </a:p>
          <a:p>
            <a:pPr>
              <a:lnSpc>
                <a:spcPct val="150000"/>
              </a:lnSpc>
              <a:spcBef>
                <a:spcPts val="0"/>
              </a:spcBef>
            </a:pPr>
            <a:r>
              <a:rPr lang="en-US" sz="1600" dirty="0">
                <a:solidFill>
                  <a:schemeClr val="bg1"/>
                </a:solidFill>
                <a:latin typeface="Roboto Slab"/>
                <a:ea typeface="Roboto Slab" pitchFamily="2" charset="0"/>
                <a:cs typeface="Roboto Light" panose="02000000000000000000" pitchFamily="2" charset="0"/>
              </a:rPr>
              <a:t>Social Media (Facebook, Nextdoor, X)</a:t>
            </a:r>
          </a:p>
          <a:p>
            <a:pPr>
              <a:lnSpc>
                <a:spcPct val="150000"/>
              </a:lnSpc>
              <a:spcBef>
                <a:spcPts val="0"/>
              </a:spcBef>
            </a:pPr>
            <a:r>
              <a:rPr lang="en-US" sz="1600" dirty="0">
                <a:solidFill>
                  <a:schemeClr val="bg1"/>
                </a:solidFill>
                <a:latin typeface="Roboto Slab"/>
                <a:ea typeface="Roboto Slab" pitchFamily="2" charset="0"/>
                <a:cs typeface="Roboto Light" panose="02000000000000000000" pitchFamily="2" charset="0"/>
              </a:rPr>
              <a:t>Zencity (Engage, Survey, Insights)</a:t>
            </a:r>
          </a:p>
          <a:p>
            <a:pPr>
              <a:lnSpc>
                <a:spcPct val="150000"/>
              </a:lnSpc>
              <a:spcBef>
                <a:spcPts val="0"/>
              </a:spcBef>
            </a:pPr>
            <a:r>
              <a:rPr lang="en-US" sz="1600" dirty="0">
                <a:solidFill>
                  <a:schemeClr val="bg1"/>
                </a:solidFill>
              </a:rPr>
              <a:t>Jurisdictional Publications</a:t>
            </a:r>
          </a:p>
          <a:p>
            <a:pPr>
              <a:lnSpc>
                <a:spcPct val="150000"/>
              </a:lnSpc>
              <a:spcBef>
                <a:spcPts val="0"/>
              </a:spcBef>
            </a:pPr>
            <a:r>
              <a:rPr lang="en-US" sz="1600" dirty="0">
                <a:solidFill>
                  <a:schemeClr val="bg1"/>
                </a:solidFill>
              </a:rPr>
              <a:t>Media &amp; Communications</a:t>
            </a:r>
          </a:p>
          <a:p>
            <a:pPr>
              <a:lnSpc>
                <a:spcPct val="150000"/>
              </a:lnSpc>
              <a:spcBef>
                <a:spcPts val="0"/>
              </a:spcBef>
            </a:pPr>
            <a:r>
              <a:rPr lang="en-US" sz="1600" dirty="0">
                <a:solidFill>
                  <a:schemeClr val="bg1"/>
                </a:solidFill>
              </a:rPr>
              <a:t>Commissioner Support</a:t>
            </a:r>
          </a:p>
          <a:p>
            <a:pPr>
              <a:lnSpc>
                <a:spcPct val="150000"/>
              </a:lnSpc>
              <a:spcBef>
                <a:spcPts val="0"/>
              </a:spcBef>
            </a:pPr>
            <a:r>
              <a:rPr lang="en-US" sz="1600" dirty="0">
                <a:solidFill>
                  <a:schemeClr val="bg1"/>
                </a:solidFill>
              </a:rPr>
              <a:t>Washoe311</a:t>
            </a:r>
          </a:p>
          <a:p>
            <a:pPr>
              <a:lnSpc>
                <a:spcPct val="150000"/>
              </a:lnSpc>
              <a:spcBef>
                <a:spcPts val="0"/>
              </a:spcBef>
            </a:pPr>
            <a:r>
              <a:rPr lang="en-US" sz="1600" dirty="0" err="1">
                <a:solidFill>
                  <a:schemeClr val="bg1"/>
                </a:solidFill>
              </a:rPr>
              <a:t>eComment</a:t>
            </a:r>
            <a:r>
              <a:rPr lang="en-US" sz="1600" dirty="0">
                <a:solidFill>
                  <a:schemeClr val="bg1"/>
                </a:solidFill>
              </a:rPr>
              <a:t>/</a:t>
            </a:r>
            <a:r>
              <a:rPr lang="en-US" sz="1600" dirty="0" err="1">
                <a:solidFill>
                  <a:schemeClr val="bg1"/>
                </a:solidFill>
              </a:rPr>
              <a:t>SpeakUp</a:t>
            </a:r>
            <a:r>
              <a:rPr lang="en-US" sz="1600" dirty="0">
                <a:solidFill>
                  <a:schemeClr val="bg1"/>
                </a:solidFill>
              </a:rPr>
              <a:t>/Public Comment</a:t>
            </a:r>
            <a:endParaRPr lang="en-US" sz="1600" dirty="0">
              <a:solidFill>
                <a:schemeClr val="bg1"/>
              </a:solidFill>
              <a:latin typeface="Roboto Slab" pitchFamily="2" charset="0"/>
              <a:ea typeface="Roboto Slab" pitchFamily="2" charset="0"/>
              <a:cs typeface="Roboto Light" panose="02000000000000000000" pitchFamily="2" charset="0"/>
            </a:endParaRPr>
          </a:p>
          <a:p>
            <a:pPr>
              <a:lnSpc>
                <a:spcPct val="150000"/>
              </a:lnSpc>
              <a:spcBef>
                <a:spcPts val="0"/>
              </a:spcBef>
            </a:pPr>
            <a:r>
              <a:rPr lang="en-US" sz="1600" dirty="0">
                <a:solidFill>
                  <a:schemeClr val="bg1"/>
                </a:solidFill>
                <a:latin typeface="Roboto Slab" pitchFamily="2" charset="0"/>
                <a:ea typeface="Roboto Slab" pitchFamily="2" charset="0"/>
                <a:cs typeface="Roboto Light" panose="02000000000000000000" pitchFamily="2" charset="0"/>
              </a:rPr>
              <a:t>Website</a:t>
            </a:r>
          </a:p>
        </p:txBody>
      </p:sp>
      <p:pic>
        <p:nvPicPr>
          <p:cNvPr id="6" name="Picture 5">
            <a:extLst>
              <a:ext uri="{FF2B5EF4-FFF2-40B4-BE49-F238E27FC236}">
                <a16:creationId xmlns:a16="http://schemas.microsoft.com/office/drawing/2014/main" id="{004865C6-0D71-7C4F-8728-ED4E101138F9}"/>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09052" y="5032810"/>
            <a:ext cx="1152956" cy="1152175"/>
          </a:xfrm>
          <a:prstGeom prst="rect">
            <a:avLst/>
          </a:prstGeom>
        </p:spPr>
      </p:pic>
    </p:spTree>
    <p:extLst>
      <p:ext uri="{BB962C8B-B14F-4D97-AF65-F5344CB8AC3E}">
        <p14:creationId xmlns:p14="http://schemas.microsoft.com/office/powerpoint/2010/main" val="42010314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DACB397C-4067-0444-B963-0136F833DA9C}"/>
              </a:ext>
            </a:extLst>
          </p:cNvPr>
          <p:cNvSpPr>
            <a:spLocks noGrp="1"/>
          </p:cNvSpPr>
          <p:nvPr>
            <p:ph type="title"/>
          </p:nvPr>
        </p:nvSpPr>
        <p:spPr>
          <a:xfrm>
            <a:off x="533400" y="152400"/>
            <a:ext cx="10515600" cy="707535"/>
          </a:xfrm>
        </p:spPr>
        <p:txBody>
          <a:bodyPr/>
          <a:lstStyle>
            <a:lvl1pPr>
              <a:defRPr b="1" i="0">
                <a:solidFill>
                  <a:srgbClr val="0476A8"/>
                </a:solidFill>
                <a:latin typeface="Roboto Slab" pitchFamily="2" charset="0"/>
                <a:ea typeface="Roboto Slab" pitchFamily="2" charset="0"/>
              </a:defRPr>
            </a:lvl1pPr>
          </a:lstStyle>
          <a:p>
            <a:r>
              <a:rPr lang="en-US" dirty="0">
                <a:solidFill>
                  <a:schemeClr val="bg1"/>
                </a:solidFill>
              </a:rPr>
              <a:t>MailChimp – County Email Blast</a:t>
            </a:r>
          </a:p>
        </p:txBody>
      </p:sp>
      <p:pic>
        <p:nvPicPr>
          <p:cNvPr id="8" name="Picture 7">
            <a:extLst>
              <a:ext uri="{FF2B5EF4-FFF2-40B4-BE49-F238E27FC236}">
                <a16:creationId xmlns:a16="http://schemas.microsoft.com/office/drawing/2014/main" id="{6648302F-F19A-6CF0-31C0-88F0DC37C75C}"/>
              </a:ext>
            </a:extLst>
          </p:cNvPr>
          <p:cNvPicPr>
            <a:picLocks noChangeAspect="1"/>
          </p:cNvPicPr>
          <p:nvPr/>
        </p:nvPicPr>
        <p:blipFill>
          <a:blip r:embed="rId3"/>
          <a:stretch>
            <a:fillRect/>
          </a:stretch>
        </p:blipFill>
        <p:spPr>
          <a:xfrm>
            <a:off x="5486400" y="4200120"/>
            <a:ext cx="4148120" cy="160253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5">
            <a:extLst>
              <a:ext uri="{FF2B5EF4-FFF2-40B4-BE49-F238E27FC236}">
                <a16:creationId xmlns:a16="http://schemas.microsoft.com/office/drawing/2014/main" id="{2C9A94EB-8359-AE5B-A57C-7F760E19F1CE}"/>
              </a:ext>
            </a:extLst>
          </p:cNvPr>
          <p:cNvPicPr>
            <a:picLocks noChangeAspect="1"/>
          </p:cNvPicPr>
          <p:nvPr/>
        </p:nvPicPr>
        <p:blipFill>
          <a:blip r:embed="rId4"/>
          <a:stretch>
            <a:fillRect/>
          </a:stretch>
        </p:blipFill>
        <p:spPr>
          <a:xfrm>
            <a:off x="9019591" y="3886200"/>
            <a:ext cx="3038669" cy="237635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1" name="Picture 10">
            <a:extLst>
              <a:ext uri="{FF2B5EF4-FFF2-40B4-BE49-F238E27FC236}">
                <a16:creationId xmlns:a16="http://schemas.microsoft.com/office/drawing/2014/main" id="{940AD567-866D-5FCE-2C72-0DF1E7E35DE3}"/>
              </a:ext>
            </a:extLst>
          </p:cNvPr>
          <p:cNvPicPr>
            <a:picLocks noChangeAspect="1"/>
          </p:cNvPicPr>
          <p:nvPr/>
        </p:nvPicPr>
        <p:blipFill>
          <a:blip r:embed="rId5"/>
          <a:stretch>
            <a:fillRect/>
          </a:stretch>
        </p:blipFill>
        <p:spPr>
          <a:xfrm>
            <a:off x="6082004" y="1207835"/>
            <a:ext cx="2873633" cy="242587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 name="Picture 2">
            <a:extLst>
              <a:ext uri="{FF2B5EF4-FFF2-40B4-BE49-F238E27FC236}">
                <a16:creationId xmlns:a16="http://schemas.microsoft.com/office/drawing/2014/main" id="{5E162A80-D915-CD86-9DEC-DDAB0F86A1EF}"/>
              </a:ext>
            </a:extLst>
          </p:cNvPr>
          <p:cNvPicPr>
            <a:picLocks noChangeAspect="1"/>
          </p:cNvPicPr>
          <p:nvPr/>
        </p:nvPicPr>
        <p:blipFill rotWithShape="1">
          <a:blip r:embed="rId6"/>
          <a:srcRect l="26463" t="11327"/>
          <a:stretch/>
        </p:blipFill>
        <p:spPr>
          <a:xfrm>
            <a:off x="8153400" y="1634443"/>
            <a:ext cx="3704252" cy="235758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aphicFrame>
        <p:nvGraphicFramePr>
          <p:cNvPr id="15" name="Content Placeholder 2">
            <a:extLst>
              <a:ext uri="{FF2B5EF4-FFF2-40B4-BE49-F238E27FC236}">
                <a16:creationId xmlns:a16="http://schemas.microsoft.com/office/drawing/2014/main" id="{D64DE283-8EA9-4341-151D-2334A9C41424}"/>
              </a:ext>
            </a:extLst>
          </p:cNvPr>
          <p:cNvGraphicFramePr/>
          <p:nvPr/>
        </p:nvGraphicFramePr>
        <p:xfrm>
          <a:off x="636592" y="1426346"/>
          <a:ext cx="5181600" cy="464820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7043175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96AA59-F21D-1EDC-8341-09C75CD710E3}"/>
              </a:ext>
            </a:extLst>
          </p:cNvPr>
          <p:cNvSpPr>
            <a:spLocks noGrp="1"/>
          </p:cNvSpPr>
          <p:nvPr>
            <p:ph type="title"/>
          </p:nvPr>
        </p:nvSpPr>
        <p:spPr>
          <a:xfrm>
            <a:off x="457200" y="152400"/>
            <a:ext cx="10515600" cy="686802"/>
          </a:xfrm>
        </p:spPr>
        <p:txBody>
          <a:bodyPr/>
          <a:lstStyle/>
          <a:p>
            <a:r>
              <a:rPr lang="en-US" dirty="0">
                <a:solidFill>
                  <a:schemeClr val="bg1"/>
                </a:solidFill>
              </a:rPr>
              <a:t>Social Media</a:t>
            </a:r>
          </a:p>
        </p:txBody>
      </p:sp>
      <p:pic>
        <p:nvPicPr>
          <p:cNvPr id="4" name="Picture 3">
            <a:extLst>
              <a:ext uri="{FF2B5EF4-FFF2-40B4-BE49-F238E27FC236}">
                <a16:creationId xmlns:a16="http://schemas.microsoft.com/office/drawing/2014/main" id="{97C8CAC5-0052-F764-C440-F3E71B703746}"/>
              </a:ext>
            </a:extLst>
          </p:cNvPr>
          <p:cNvPicPr>
            <a:picLocks noChangeAspect="1"/>
          </p:cNvPicPr>
          <p:nvPr/>
        </p:nvPicPr>
        <p:blipFill>
          <a:blip r:embed="rId3"/>
          <a:stretch>
            <a:fillRect/>
          </a:stretch>
        </p:blipFill>
        <p:spPr>
          <a:xfrm>
            <a:off x="5105400" y="1393519"/>
            <a:ext cx="3551470" cy="206967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aphicFrame>
        <p:nvGraphicFramePr>
          <p:cNvPr id="9" name="Content Placeholder 2">
            <a:extLst>
              <a:ext uri="{FF2B5EF4-FFF2-40B4-BE49-F238E27FC236}">
                <a16:creationId xmlns:a16="http://schemas.microsoft.com/office/drawing/2014/main" id="{39163BFD-DB45-2BE5-6F98-14D25AD75455}"/>
              </a:ext>
            </a:extLst>
          </p:cNvPr>
          <p:cNvGraphicFramePr/>
          <p:nvPr>
            <p:extLst>
              <p:ext uri="{D42A27DB-BD31-4B8C-83A1-F6EECF244321}">
                <p14:modId xmlns:p14="http://schemas.microsoft.com/office/powerpoint/2010/main" val="3282893627"/>
              </p:ext>
            </p:extLst>
          </p:nvPr>
        </p:nvGraphicFramePr>
        <p:xfrm>
          <a:off x="622356" y="1164248"/>
          <a:ext cx="4063482" cy="4953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10" name="Picture 9">
            <a:extLst>
              <a:ext uri="{FF2B5EF4-FFF2-40B4-BE49-F238E27FC236}">
                <a16:creationId xmlns:a16="http://schemas.microsoft.com/office/drawing/2014/main" id="{146ECEA7-BD23-7391-3129-70FB28DB6C05}"/>
              </a:ext>
            </a:extLst>
          </p:cNvPr>
          <p:cNvPicPr>
            <a:picLocks noChangeAspect="1"/>
          </p:cNvPicPr>
          <p:nvPr/>
        </p:nvPicPr>
        <p:blipFill>
          <a:blip r:embed="rId9"/>
          <a:stretch>
            <a:fillRect/>
          </a:stretch>
        </p:blipFill>
        <p:spPr>
          <a:xfrm>
            <a:off x="5105400" y="3640748"/>
            <a:ext cx="3943738" cy="250439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4" name="Picture 13">
            <a:extLst>
              <a:ext uri="{FF2B5EF4-FFF2-40B4-BE49-F238E27FC236}">
                <a16:creationId xmlns:a16="http://schemas.microsoft.com/office/drawing/2014/main" id="{39710CF9-99A7-38BC-70B0-507B7FE5BEED}"/>
              </a:ext>
            </a:extLst>
          </p:cNvPr>
          <p:cNvPicPr>
            <a:picLocks noChangeAspect="1"/>
          </p:cNvPicPr>
          <p:nvPr/>
        </p:nvPicPr>
        <p:blipFill>
          <a:blip r:embed="rId10"/>
          <a:stretch>
            <a:fillRect/>
          </a:stretch>
        </p:blipFill>
        <p:spPr>
          <a:xfrm>
            <a:off x="8537127" y="1194318"/>
            <a:ext cx="3111643" cy="265111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2" name="Picture 11">
            <a:extLst>
              <a:ext uri="{FF2B5EF4-FFF2-40B4-BE49-F238E27FC236}">
                <a16:creationId xmlns:a16="http://schemas.microsoft.com/office/drawing/2014/main" id="{80EA596E-82F3-675A-0EDA-22A3EF8EA6CA}"/>
              </a:ext>
            </a:extLst>
          </p:cNvPr>
          <p:cNvPicPr>
            <a:picLocks noChangeAspect="1"/>
          </p:cNvPicPr>
          <p:nvPr/>
        </p:nvPicPr>
        <p:blipFill>
          <a:blip r:embed="rId11"/>
          <a:stretch>
            <a:fillRect/>
          </a:stretch>
        </p:blipFill>
        <p:spPr>
          <a:xfrm>
            <a:off x="9262188" y="3640748"/>
            <a:ext cx="2801479" cy="211478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8170372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327D73B4-9F5C-4A64-A179-51B9500CB8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1">
            <a:extLst>
              <a:ext uri="{FF2B5EF4-FFF2-40B4-BE49-F238E27FC236}">
                <a16:creationId xmlns:a16="http://schemas.microsoft.com/office/drawing/2014/main" id="{072F31F6-3D9D-77D8-42F6-A211B015C575}"/>
              </a:ext>
            </a:extLst>
          </p:cNvPr>
          <p:cNvSpPr txBox="1">
            <a:spLocks/>
          </p:cNvSpPr>
          <p:nvPr/>
        </p:nvSpPr>
        <p:spPr>
          <a:xfrm>
            <a:off x="6977031" y="1487810"/>
            <a:ext cx="3876357" cy="614793"/>
          </a:xfrm>
          <a:prstGeom prst="rect">
            <a:avLst/>
          </a:prstGeom>
        </p:spPr>
        <p:txBody>
          <a:bodyPr vert="horz" lIns="91440" tIns="45720" rIns="91440" bIns="45720" rtlCol="0" anchor="b">
            <a:normAutofit lnSpcReduction="10000"/>
          </a:bodyPr>
          <a:lstStyle>
            <a:lvl1pPr algn="l" defTabSz="914377" rtl="0" eaLnBrk="1" latinLnBrk="0" hangingPunct="1">
              <a:lnSpc>
                <a:spcPct val="90000"/>
              </a:lnSpc>
              <a:spcBef>
                <a:spcPct val="0"/>
              </a:spcBef>
              <a:buNone/>
              <a:defRPr sz="3200" b="1" i="0" kern="1200">
                <a:solidFill>
                  <a:srgbClr val="0476A8"/>
                </a:solidFill>
                <a:latin typeface="Roboto Slab" pitchFamily="2" charset="0"/>
                <a:ea typeface="Roboto Slab" pitchFamily="2" charset="0"/>
                <a:cs typeface="+mj-cs"/>
              </a:defRPr>
            </a:lvl1pPr>
          </a:lstStyle>
          <a:p>
            <a:pPr defTabSz="914400">
              <a:spcAft>
                <a:spcPts val="600"/>
              </a:spcAft>
            </a:pPr>
            <a:r>
              <a:rPr lang="en-US" sz="3900" dirty="0">
                <a:solidFill>
                  <a:schemeClr val="tx1"/>
                </a:solidFill>
                <a:latin typeface="+mj-lt"/>
                <a:ea typeface="+mj-ea"/>
              </a:rPr>
              <a:t>Zencity</a:t>
            </a:r>
          </a:p>
        </p:txBody>
      </p:sp>
      <p:sp>
        <p:nvSpPr>
          <p:cNvPr id="19" name="Graphic 10">
            <a:extLst>
              <a:ext uri="{FF2B5EF4-FFF2-40B4-BE49-F238E27FC236}">
                <a16:creationId xmlns:a16="http://schemas.microsoft.com/office/drawing/2014/main" id="{E3020543-B24B-4EC4-8FFC-8DD88EEA91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977883" y="2102603"/>
            <a:ext cx="112426" cy="112426"/>
          </a:xfrm>
          <a:custGeom>
            <a:avLst/>
            <a:gdLst>
              <a:gd name="connsiteX0" fmla="*/ 112426 w 112426"/>
              <a:gd name="connsiteY0" fmla="*/ 56213 h 112426"/>
              <a:gd name="connsiteX1" fmla="*/ 56213 w 112426"/>
              <a:gd name="connsiteY1" fmla="*/ 112426 h 112426"/>
              <a:gd name="connsiteX2" fmla="*/ 0 w 112426"/>
              <a:gd name="connsiteY2" fmla="*/ 56213 h 112426"/>
              <a:gd name="connsiteX3" fmla="*/ 56213 w 112426"/>
              <a:gd name="connsiteY3" fmla="*/ 0 h 112426"/>
              <a:gd name="connsiteX4" fmla="*/ 112426 w 112426"/>
              <a:gd name="connsiteY4" fmla="*/ 56213 h 112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26" h="112426">
                <a:moveTo>
                  <a:pt x="112426" y="56213"/>
                </a:moveTo>
                <a:cubicBezTo>
                  <a:pt x="112426" y="87259"/>
                  <a:pt x="87259" y="112426"/>
                  <a:pt x="56213" y="112426"/>
                </a:cubicBezTo>
                <a:cubicBezTo>
                  <a:pt x="25167" y="112426"/>
                  <a:pt x="0" y="87259"/>
                  <a:pt x="0" y="56213"/>
                </a:cubicBezTo>
                <a:cubicBezTo>
                  <a:pt x="0" y="25167"/>
                  <a:pt x="25167" y="0"/>
                  <a:pt x="56213" y="0"/>
                </a:cubicBezTo>
                <a:cubicBezTo>
                  <a:pt x="87259" y="0"/>
                  <a:pt x="112426" y="25167"/>
                  <a:pt x="112426" y="56213"/>
                </a:cubicBezTo>
                <a:close/>
              </a:path>
            </a:pathLst>
          </a:custGeom>
          <a:solidFill>
            <a:schemeClr val="accent1"/>
          </a:solidFill>
          <a:ln w="516"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95CBC9A5-2EC2-43B3-BE31-8C21041EA4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219505" cy="2553552"/>
          </a:xfrm>
          <a:custGeom>
            <a:avLst/>
            <a:gdLst>
              <a:gd name="connsiteX0" fmla="*/ 0 w 3219505"/>
              <a:gd name="connsiteY0" fmla="*/ 0 h 2553552"/>
              <a:gd name="connsiteX1" fmla="*/ 3168418 w 3219505"/>
              <a:gd name="connsiteY1" fmla="*/ 0 h 2553552"/>
              <a:gd name="connsiteX2" fmla="*/ 3176885 w 3219505"/>
              <a:gd name="connsiteY2" fmla="*/ 32928 h 2553552"/>
              <a:gd name="connsiteX3" fmla="*/ 3219505 w 3219505"/>
              <a:gd name="connsiteY3" fmla="*/ 455715 h 2553552"/>
              <a:gd name="connsiteX4" fmla="*/ 1121668 w 3219505"/>
              <a:gd name="connsiteY4" fmla="*/ 2553552 h 2553552"/>
              <a:gd name="connsiteX5" fmla="*/ 121715 w 3219505"/>
              <a:gd name="connsiteY5" fmla="*/ 2300354 h 2553552"/>
              <a:gd name="connsiteX6" fmla="*/ 0 w 3219505"/>
              <a:gd name="connsiteY6" fmla="*/ 2226411 h 2553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19505" h="2553552">
                <a:moveTo>
                  <a:pt x="0" y="0"/>
                </a:moveTo>
                <a:lnTo>
                  <a:pt x="3168418" y="0"/>
                </a:lnTo>
                <a:lnTo>
                  <a:pt x="3176885" y="32928"/>
                </a:lnTo>
                <a:cubicBezTo>
                  <a:pt x="3204830" y="169492"/>
                  <a:pt x="3219505" y="310890"/>
                  <a:pt x="3219505" y="455715"/>
                </a:cubicBezTo>
                <a:cubicBezTo>
                  <a:pt x="3219505" y="1614318"/>
                  <a:pt x="2280271" y="2553552"/>
                  <a:pt x="1121668" y="2553552"/>
                </a:cubicBezTo>
                <a:cubicBezTo>
                  <a:pt x="759605" y="2553552"/>
                  <a:pt x="418964" y="2461830"/>
                  <a:pt x="121715" y="2300354"/>
                </a:cubicBezTo>
                <a:lnTo>
                  <a:pt x="0" y="2226411"/>
                </a:lnTo>
                <a:close/>
              </a:path>
            </a:pathLst>
          </a:cu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7400EEA6-B330-4DBC-A821-469627E962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47433" y="118885"/>
            <a:ext cx="2501404" cy="2501404"/>
          </a:xfrm>
          <a:prstGeom prst="ellipse">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BCF4A71B-5E3A-45D5-6559-1642B893F73C}"/>
              </a:ext>
            </a:extLst>
          </p:cNvPr>
          <p:cNvPicPr>
            <a:picLocks noChangeAspect="1"/>
          </p:cNvPicPr>
          <p:nvPr/>
        </p:nvPicPr>
        <p:blipFill>
          <a:blip r:embed="rId3"/>
          <a:stretch>
            <a:fillRect/>
          </a:stretch>
        </p:blipFill>
        <p:spPr>
          <a:xfrm>
            <a:off x="212816" y="190737"/>
            <a:ext cx="2435515" cy="1485663"/>
          </a:xfrm>
          <a:prstGeom prst="rect">
            <a:avLst/>
          </a:prstGeom>
        </p:spPr>
      </p:pic>
      <p:sp>
        <p:nvSpPr>
          <p:cNvPr id="25" name="Graphic 11">
            <a:extLst>
              <a:ext uri="{FF2B5EF4-FFF2-40B4-BE49-F238E27FC236}">
                <a16:creationId xmlns:a16="http://schemas.microsoft.com/office/drawing/2014/main" id="{6CB927A4-E432-4310-9CD5-E89FF50631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69269" y="2905060"/>
            <a:ext cx="171515" cy="171515"/>
          </a:xfrm>
          <a:custGeom>
            <a:avLst/>
            <a:gdLst>
              <a:gd name="connsiteX0" fmla="*/ 159874 w 171515"/>
              <a:gd name="connsiteY0" fmla="*/ 74116 h 171515"/>
              <a:gd name="connsiteX1" fmla="*/ 97399 w 171515"/>
              <a:gd name="connsiteY1" fmla="*/ 74116 h 171515"/>
              <a:gd name="connsiteX2" fmla="*/ 97399 w 171515"/>
              <a:gd name="connsiteY2" fmla="*/ 11641 h 171515"/>
              <a:gd name="connsiteX3" fmla="*/ 85758 w 171515"/>
              <a:gd name="connsiteY3" fmla="*/ 0 h 171515"/>
              <a:gd name="connsiteX4" fmla="*/ 74116 w 171515"/>
              <a:gd name="connsiteY4" fmla="*/ 11641 h 171515"/>
              <a:gd name="connsiteX5" fmla="*/ 74116 w 171515"/>
              <a:gd name="connsiteY5" fmla="*/ 74116 h 171515"/>
              <a:gd name="connsiteX6" fmla="*/ 11641 w 171515"/>
              <a:gd name="connsiteY6" fmla="*/ 74116 h 171515"/>
              <a:gd name="connsiteX7" fmla="*/ 0 w 171515"/>
              <a:gd name="connsiteY7" fmla="*/ 85758 h 171515"/>
              <a:gd name="connsiteX8" fmla="*/ 11641 w 171515"/>
              <a:gd name="connsiteY8" fmla="*/ 97399 h 171515"/>
              <a:gd name="connsiteX9" fmla="*/ 74116 w 171515"/>
              <a:gd name="connsiteY9" fmla="*/ 97399 h 171515"/>
              <a:gd name="connsiteX10" fmla="*/ 74116 w 171515"/>
              <a:gd name="connsiteY10" fmla="*/ 159874 h 171515"/>
              <a:gd name="connsiteX11" fmla="*/ 85758 w 171515"/>
              <a:gd name="connsiteY11" fmla="*/ 171515 h 171515"/>
              <a:gd name="connsiteX12" fmla="*/ 97399 w 171515"/>
              <a:gd name="connsiteY12" fmla="*/ 159874 h 171515"/>
              <a:gd name="connsiteX13" fmla="*/ 97399 w 171515"/>
              <a:gd name="connsiteY13" fmla="*/ 97399 h 171515"/>
              <a:gd name="connsiteX14" fmla="*/ 159874 w 171515"/>
              <a:gd name="connsiteY14" fmla="*/ 97399 h 171515"/>
              <a:gd name="connsiteX15" fmla="*/ 171515 w 171515"/>
              <a:gd name="connsiteY15" fmla="*/ 85758 h 171515"/>
              <a:gd name="connsiteX16" fmla="*/ 159874 w 171515"/>
              <a:gd name="connsiteY16" fmla="*/ 74116 h 171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1515" h="171515">
                <a:moveTo>
                  <a:pt x="159874" y="74116"/>
                </a:moveTo>
                <a:lnTo>
                  <a:pt x="97399" y="74116"/>
                </a:lnTo>
                <a:lnTo>
                  <a:pt x="97399" y="11641"/>
                </a:lnTo>
                <a:cubicBezTo>
                  <a:pt x="97399" y="5212"/>
                  <a:pt x="92187" y="0"/>
                  <a:pt x="85758" y="0"/>
                </a:cubicBezTo>
                <a:cubicBezTo>
                  <a:pt x="79328" y="0"/>
                  <a:pt x="74116" y="5212"/>
                  <a:pt x="74116" y="11641"/>
                </a:cubicBezTo>
                <a:lnTo>
                  <a:pt x="74116" y="74116"/>
                </a:lnTo>
                <a:lnTo>
                  <a:pt x="11641" y="74116"/>
                </a:lnTo>
                <a:cubicBezTo>
                  <a:pt x="5212" y="74116"/>
                  <a:pt x="0" y="79328"/>
                  <a:pt x="0" y="85758"/>
                </a:cubicBezTo>
                <a:cubicBezTo>
                  <a:pt x="0" y="92187"/>
                  <a:pt x="5212" y="97399"/>
                  <a:pt x="11641" y="97399"/>
                </a:cubicBezTo>
                <a:lnTo>
                  <a:pt x="74116" y="97399"/>
                </a:lnTo>
                <a:lnTo>
                  <a:pt x="74116" y="159874"/>
                </a:lnTo>
                <a:cubicBezTo>
                  <a:pt x="74116" y="166303"/>
                  <a:pt x="79328" y="171515"/>
                  <a:pt x="85758" y="171515"/>
                </a:cubicBezTo>
                <a:cubicBezTo>
                  <a:pt x="92187" y="171515"/>
                  <a:pt x="97399" y="166303"/>
                  <a:pt x="97399" y="159874"/>
                </a:cubicBezTo>
                <a:lnTo>
                  <a:pt x="97399" y="97399"/>
                </a:lnTo>
                <a:lnTo>
                  <a:pt x="159874" y="97399"/>
                </a:lnTo>
                <a:cubicBezTo>
                  <a:pt x="166303" y="97399"/>
                  <a:pt x="171515" y="92187"/>
                  <a:pt x="171515" y="85758"/>
                </a:cubicBezTo>
                <a:cubicBezTo>
                  <a:pt x="171515" y="79328"/>
                  <a:pt x="166303" y="74116"/>
                  <a:pt x="159874" y="74116"/>
                </a:cubicBezTo>
                <a:close/>
              </a:path>
            </a:pathLst>
          </a:custGeom>
          <a:solidFill>
            <a:schemeClr val="accent1"/>
          </a:solidFill>
          <a:ln w="776" cap="flat">
            <a:noFill/>
            <a:prstDash val="solid"/>
            <a:miter/>
          </a:ln>
        </p:spPr>
        <p:txBody>
          <a:bodyPr rtlCol="0" anchor="ctr"/>
          <a:lstStyle/>
          <a:p>
            <a:endParaRPr lang="en-US"/>
          </a:p>
        </p:txBody>
      </p:sp>
      <p:sp>
        <p:nvSpPr>
          <p:cNvPr id="27" name="Oval 26">
            <a:extLst>
              <a:ext uri="{FF2B5EF4-FFF2-40B4-BE49-F238E27FC236}">
                <a16:creationId xmlns:a16="http://schemas.microsoft.com/office/drawing/2014/main" id="{5EF6BFFD-743B-47E9-AC55-ACA07581FB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05236" y="2756813"/>
            <a:ext cx="2339616" cy="2339616"/>
          </a:xfrm>
          <a:prstGeom prst="ellipse">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reeform: Shape 28">
            <a:extLst>
              <a:ext uri="{FF2B5EF4-FFF2-40B4-BE49-F238E27FC236}">
                <a16:creationId xmlns:a16="http://schemas.microsoft.com/office/drawing/2014/main" id="{8D3BEFDA-0C8B-4C24-AF49-B7E58C98DB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756811"/>
            <a:ext cx="4507268" cy="4101189"/>
          </a:xfrm>
          <a:custGeom>
            <a:avLst/>
            <a:gdLst>
              <a:gd name="connsiteX0" fmla="*/ 1188901 w 4507268"/>
              <a:gd name="connsiteY0" fmla="*/ 0 h 4101189"/>
              <a:gd name="connsiteX1" fmla="*/ 4507268 w 4507268"/>
              <a:gd name="connsiteY1" fmla="*/ 3318367 h 4101189"/>
              <a:gd name="connsiteX2" fmla="*/ 4439851 w 4507268"/>
              <a:gd name="connsiteY2" fmla="*/ 3987135 h 4101189"/>
              <a:gd name="connsiteX3" fmla="*/ 4410525 w 4507268"/>
              <a:gd name="connsiteY3" fmla="*/ 4101189 h 4101189"/>
              <a:gd name="connsiteX4" fmla="*/ 0 w 4507268"/>
              <a:gd name="connsiteY4" fmla="*/ 4101189 h 4101189"/>
              <a:gd name="connsiteX5" fmla="*/ 0 w 4507268"/>
              <a:gd name="connsiteY5" fmla="*/ 221283 h 4101189"/>
              <a:gd name="connsiteX6" fmla="*/ 47936 w 4507268"/>
              <a:gd name="connsiteY6" fmla="*/ 201358 h 4101189"/>
              <a:gd name="connsiteX7" fmla="*/ 1188901 w 4507268"/>
              <a:gd name="connsiteY7" fmla="*/ 0 h 4101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07268" h="4101189">
                <a:moveTo>
                  <a:pt x="1188901" y="0"/>
                </a:moveTo>
                <a:cubicBezTo>
                  <a:pt x="3021585" y="0"/>
                  <a:pt x="4507268" y="1485684"/>
                  <a:pt x="4507268" y="3318367"/>
                </a:cubicBezTo>
                <a:cubicBezTo>
                  <a:pt x="4507268" y="3547453"/>
                  <a:pt x="4484055" y="3771117"/>
                  <a:pt x="4439851" y="3987135"/>
                </a:cubicBezTo>
                <a:lnTo>
                  <a:pt x="4410525" y="4101189"/>
                </a:lnTo>
                <a:lnTo>
                  <a:pt x="0" y="4101189"/>
                </a:lnTo>
                <a:lnTo>
                  <a:pt x="0" y="221283"/>
                </a:lnTo>
                <a:lnTo>
                  <a:pt x="47936" y="201358"/>
                </a:lnTo>
                <a:cubicBezTo>
                  <a:pt x="403707" y="71093"/>
                  <a:pt x="788002" y="0"/>
                  <a:pt x="1188901" y="0"/>
                </a:cubicBezTo>
                <a:close/>
              </a:path>
            </a:pathLst>
          </a:cu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Graphic 12">
            <a:extLst>
              <a:ext uri="{FF2B5EF4-FFF2-40B4-BE49-F238E27FC236}">
                <a16:creationId xmlns:a16="http://schemas.microsoft.com/office/drawing/2014/main" id="{1453BF6C-B012-48B7-B4E8-6D7AC7C27D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8065" y="5544766"/>
            <a:ext cx="157545" cy="157545"/>
          </a:xfrm>
          <a:custGeom>
            <a:avLst/>
            <a:gdLst>
              <a:gd name="connsiteX0" fmla="*/ 78773 w 157545"/>
              <a:gd name="connsiteY0" fmla="*/ 23283 h 157545"/>
              <a:gd name="connsiteX1" fmla="*/ 134262 w 157545"/>
              <a:gd name="connsiteY1" fmla="*/ 78773 h 157545"/>
              <a:gd name="connsiteX2" fmla="*/ 78773 w 157545"/>
              <a:gd name="connsiteY2" fmla="*/ 134262 h 157545"/>
              <a:gd name="connsiteX3" fmla="*/ 23283 w 157545"/>
              <a:gd name="connsiteY3" fmla="*/ 78773 h 157545"/>
              <a:gd name="connsiteX4" fmla="*/ 78773 w 157545"/>
              <a:gd name="connsiteY4" fmla="*/ 23283 h 157545"/>
              <a:gd name="connsiteX5" fmla="*/ 78773 w 157545"/>
              <a:gd name="connsiteY5" fmla="*/ 0 h 157545"/>
              <a:gd name="connsiteX6" fmla="*/ 0 w 157545"/>
              <a:gd name="connsiteY6" fmla="*/ 78773 h 157545"/>
              <a:gd name="connsiteX7" fmla="*/ 78773 w 157545"/>
              <a:gd name="connsiteY7" fmla="*/ 157545 h 157545"/>
              <a:gd name="connsiteX8" fmla="*/ 157545 w 157545"/>
              <a:gd name="connsiteY8" fmla="*/ 78773 h 157545"/>
              <a:gd name="connsiteX9" fmla="*/ 78773 w 157545"/>
              <a:gd name="connsiteY9" fmla="*/ 0 h 157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545" h="157545">
                <a:moveTo>
                  <a:pt x="78773" y="23283"/>
                </a:moveTo>
                <a:cubicBezTo>
                  <a:pt x="109419" y="23283"/>
                  <a:pt x="134262" y="48126"/>
                  <a:pt x="134262" y="78773"/>
                </a:cubicBezTo>
                <a:cubicBezTo>
                  <a:pt x="134262" y="109419"/>
                  <a:pt x="109419" y="134262"/>
                  <a:pt x="78773" y="134262"/>
                </a:cubicBezTo>
                <a:cubicBezTo>
                  <a:pt x="48126" y="134262"/>
                  <a:pt x="23283" y="109419"/>
                  <a:pt x="23283" y="78773"/>
                </a:cubicBezTo>
                <a:cubicBezTo>
                  <a:pt x="23312" y="48139"/>
                  <a:pt x="48139" y="23312"/>
                  <a:pt x="78773" y="23283"/>
                </a:cubicBezTo>
                <a:moveTo>
                  <a:pt x="78773" y="0"/>
                </a:moveTo>
                <a:cubicBezTo>
                  <a:pt x="35268" y="0"/>
                  <a:pt x="0" y="35268"/>
                  <a:pt x="0" y="78773"/>
                </a:cubicBezTo>
                <a:cubicBezTo>
                  <a:pt x="0" y="122277"/>
                  <a:pt x="35268" y="157545"/>
                  <a:pt x="78773" y="157545"/>
                </a:cubicBezTo>
                <a:cubicBezTo>
                  <a:pt x="122277" y="157545"/>
                  <a:pt x="157545" y="122277"/>
                  <a:pt x="157545" y="78773"/>
                </a:cubicBezTo>
                <a:cubicBezTo>
                  <a:pt x="157545" y="35268"/>
                  <a:pt x="122277" y="0"/>
                  <a:pt x="78773" y="0"/>
                </a:cubicBezTo>
                <a:close/>
              </a:path>
            </a:pathLst>
          </a:custGeom>
          <a:solidFill>
            <a:schemeClr val="accent1"/>
          </a:solidFill>
          <a:ln w="751" cap="flat">
            <a:noFill/>
            <a:prstDash val="solid"/>
            <a:miter/>
          </a:ln>
        </p:spPr>
        <p:txBody>
          <a:bodyPr rtlCol="0" anchor="ctr"/>
          <a:lstStyle/>
          <a:p>
            <a:endParaRPr lang="en-US">
              <a:solidFill>
                <a:schemeClr val="tx1">
                  <a:alpha val="60000"/>
                </a:schemeClr>
              </a:solidFill>
            </a:endParaRPr>
          </a:p>
        </p:txBody>
      </p:sp>
      <p:sp>
        <p:nvSpPr>
          <p:cNvPr id="5" name="Content Placeholder 2">
            <a:extLst>
              <a:ext uri="{FF2B5EF4-FFF2-40B4-BE49-F238E27FC236}">
                <a16:creationId xmlns:a16="http://schemas.microsoft.com/office/drawing/2014/main" id="{05901EB4-4F08-78FB-95C3-551CFDC7898A}"/>
              </a:ext>
            </a:extLst>
          </p:cNvPr>
          <p:cNvSpPr txBox="1">
            <a:spLocks/>
          </p:cNvSpPr>
          <p:nvPr/>
        </p:nvSpPr>
        <p:spPr>
          <a:xfrm>
            <a:off x="7099629" y="2315886"/>
            <a:ext cx="3841579" cy="4101188"/>
          </a:xfrm>
          <a:prstGeom prst="rect">
            <a:avLst/>
          </a:prstGeom>
        </p:spPr>
        <p:txBody>
          <a:bodyPr vert="horz" lIns="91440" tIns="45720" rIns="91440" bIns="45720" rtlCol="0" anchor="t">
            <a:normAutofit fontScale="92500" lnSpcReduction="20000"/>
          </a:bodyPr>
          <a:lstStyle>
            <a:lvl1pPr marL="228594" indent="-228594" algn="l" defTabSz="914377" rtl="0" eaLnBrk="1" latinLnBrk="0" hangingPunct="1">
              <a:lnSpc>
                <a:spcPct val="90000"/>
              </a:lnSpc>
              <a:spcBef>
                <a:spcPts val="1000"/>
              </a:spcBef>
              <a:buFont typeface="Arial" panose="020B0604020202020204" pitchFamily="34" charset="0"/>
              <a:buChar char="•"/>
              <a:defRPr sz="2200" b="0" i="0" kern="1200">
                <a:solidFill>
                  <a:schemeClr val="tx1"/>
                </a:solidFill>
                <a:latin typeface="Roboto Slab" pitchFamily="2" charset="0"/>
                <a:ea typeface="Roboto Slab" pitchFamily="2" charset="0"/>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000" b="0" i="0" kern="1200">
                <a:solidFill>
                  <a:schemeClr val="tx1"/>
                </a:solidFill>
                <a:latin typeface="Roboto Slab" pitchFamily="2" charset="0"/>
                <a:ea typeface="Roboto Slab" pitchFamily="2" charset="0"/>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1600" b="0" i="0" kern="1200">
                <a:solidFill>
                  <a:schemeClr val="tx1"/>
                </a:solidFill>
                <a:latin typeface="Roboto Slab" pitchFamily="2" charset="0"/>
                <a:ea typeface="Roboto Slab" pitchFamily="2" charset="0"/>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b="0" i="0" kern="1200">
                <a:solidFill>
                  <a:schemeClr val="tx1"/>
                </a:solidFill>
                <a:latin typeface="Roboto Slab" pitchFamily="2" charset="0"/>
                <a:ea typeface="Roboto Slab" pitchFamily="2" charset="0"/>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b="0" i="0" kern="1200">
                <a:solidFill>
                  <a:schemeClr val="tx1"/>
                </a:solidFill>
                <a:latin typeface="Roboto Slab" pitchFamily="2" charset="0"/>
                <a:ea typeface="Roboto Slab" pitchFamily="2" charset="0"/>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228600" defTabSz="914400"/>
            <a:r>
              <a:rPr lang="en-US" sz="2000" dirty="0">
                <a:solidFill>
                  <a:schemeClr val="tx1">
                    <a:alpha val="80000"/>
                  </a:schemeClr>
                </a:solidFill>
                <a:latin typeface="+mn-lt"/>
                <a:ea typeface="+mn-ea"/>
              </a:rPr>
              <a:t>Engage – Public Page</a:t>
            </a:r>
          </a:p>
          <a:p>
            <a:pPr lvl="1" indent="-228600" defTabSz="914400"/>
            <a:r>
              <a:rPr lang="en-US" dirty="0">
                <a:solidFill>
                  <a:schemeClr val="tx1">
                    <a:alpha val="80000"/>
                  </a:schemeClr>
                </a:solidFill>
                <a:latin typeface="+mn-lt"/>
                <a:ea typeface="+mn-ea"/>
              </a:rPr>
              <a:t>Project Specific</a:t>
            </a:r>
          </a:p>
          <a:p>
            <a:pPr lvl="2" indent="-228600" defTabSz="914400"/>
            <a:r>
              <a:rPr lang="en-US" dirty="0">
                <a:solidFill>
                  <a:schemeClr val="tx1">
                    <a:alpha val="80000"/>
                  </a:schemeClr>
                </a:solidFill>
                <a:latin typeface="+mn-lt"/>
                <a:ea typeface="+mn-ea"/>
              </a:rPr>
              <a:t>Timeline</a:t>
            </a:r>
          </a:p>
          <a:p>
            <a:pPr lvl="1" indent="-228600" defTabSz="914400"/>
            <a:r>
              <a:rPr lang="en-US" dirty="0">
                <a:solidFill>
                  <a:schemeClr val="tx1">
                    <a:alpha val="80000"/>
                  </a:schemeClr>
                </a:solidFill>
                <a:latin typeface="+mn-lt"/>
                <a:ea typeface="+mn-ea"/>
              </a:rPr>
              <a:t>Open Forum (chat, upvote, topic)</a:t>
            </a:r>
          </a:p>
          <a:p>
            <a:pPr lvl="2" indent="-228600" defTabSz="914400"/>
            <a:r>
              <a:rPr lang="en-US" dirty="0">
                <a:solidFill>
                  <a:schemeClr val="tx1">
                    <a:alpha val="80000"/>
                  </a:schemeClr>
                </a:solidFill>
                <a:latin typeface="+mn-lt"/>
                <a:ea typeface="+mn-ea"/>
              </a:rPr>
              <a:t>Real-Time Feedback</a:t>
            </a:r>
          </a:p>
          <a:p>
            <a:pPr lvl="2" indent="-228600" defTabSz="914400"/>
            <a:r>
              <a:rPr lang="en-US" dirty="0">
                <a:solidFill>
                  <a:schemeClr val="tx1">
                    <a:alpha val="80000"/>
                  </a:schemeClr>
                </a:solidFill>
                <a:latin typeface="+mn-lt"/>
                <a:ea typeface="+mn-ea"/>
              </a:rPr>
              <a:t>Discussion Topics</a:t>
            </a:r>
          </a:p>
          <a:p>
            <a:pPr lvl="1" indent="-228600" defTabSz="914400"/>
            <a:r>
              <a:rPr lang="en-US" dirty="0">
                <a:solidFill>
                  <a:schemeClr val="tx1">
                    <a:alpha val="80000"/>
                  </a:schemeClr>
                </a:solidFill>
                <a:latin typeface="+mn-lt"/>
                <a:ea typeface="+mn-ea"/>
              </a:rPr>
              <a:t>Digital Interactive Participation</a:t>
            </a:r>
          </a:p>
          <a:p>
            <a:pPr indent="-228600" defTabSz="914400"/>
            <a:r>
              <a:rPr lang="en-US" dirty="0">
                <a:solidFill>
                  <a:schemeClr val="tx1">
                    <a:alpha val="80000"/>
                  </a:schemeClr>
                </a:solidFill>
                <a:latin typeface="+mn-lt"/>
                <a:ea typeface="+mn-ea"/>
              </a:rPr>
              <a:t>Survey</a:t>
            </a:r>
          </a:p>
          <a:p>
            <a:pPr lvl="1" indent="-228600" defTabSz="914400"/>
            <a:r>
              <a:rPr lang="en-US" dirty="0">
                <a:solidFill>
                  <a:schemeClr val="tx1">
                    <a:alpha val="80000"/>
                  </a:schemeClr>
                </a:solidFill>
                <a:latin typeface="+mn-lt"/>
                <a:ea typeface="+mn-ea"/>
              </a:rPr>
              <a:t>Customizable</a:t>
            </a:r>
          </a:p>
          <a:p>
            <a:pPr lvl="1" indent="-228600" defTabSz="914400"/>
            <a:r>
              <a:rPr lang="en-US" dirty="0">
                <a:solidFill>
                  <a:schemeClr val="tx1">
                    <a:alpha val="80000"/>
                  </a:schemeClr>
                </a:solidFill>
                <a:latin typeface="+mn-lt"/>
                <a:ea typeface="+mn-ea"/>
              </a:rPr>
              <a:t>Geo Breakdown</a:t>
            </a:r>
          </a:p>
          <a:p>
            <a:pPr lvl="1" indent="-228600" defTabSz="914400"/>
            <a:r>
              <a:rPr lang="en-US" dirty="0">
                <a:solidFill>
                  <a:schemeClr val="tx1">
                    <a:alpha val="80000"/>
                  </a:schemeClr>
                </a:solidFill>
                <a:latin typeface="+mn-lt"/>
                <a:ea typeface="+mn-ea"/>
              </a:rPr>
              <a:t>Complementary to email blasts</a:t>
            </a:r>
          </a:p>
          <a:p>
            <a:pPr lvl="1" indent="-228600" defTabSz="914400"/>
            <a:r>
              <a:rPr lang="en-US" dirty="0">
                <a:solidFill>
                  <a:schemeClr val="tx1">
                    <a:alpha val="80000"/>
                  </a:schemeClr>
                </a:solidFill>
                <a:latin typeface="+mn-lt"/>
                <a:ea typeface="+mn-ea"/>
              </a:rPr>
              <a:t>Results &amp; Analysis</a:t>
            </a:r>
          </a:p>
          <a:p>
            <a:pPr indent="-228600" defTabSz="914400"/>
            <a:endParaRPr lang="en-US" sz="2000" dirty="0">
              <a:solidFill>
                <a:schemeClr val="tx1">
                  <a:alpha val="80000"/>
                </a:schemeClr>
              </a:solidFill>
              <a:latin typeface="+mn-lt"/>
              <a:ea typeface="+mn-ea"/>
            </a:endParaRPr>
          </a:p>
        </p:txBody>
      </p:sp>
      <p:pic>
        <p:nvPicPr>
          <p:cNvPr id="8" name="Picture 7">
            <a:extLst>
              <a:ext uri="{FF2B5EF4-FFF2-40B4-BE49-F238E27FC236}">
                <a16:creationId xmlns:a16="http://schemas.microsoft.com/office/drawing/2014/main" id="{E7AC8967-3EBF-6ADB-B530-31D5523AE7A4}"/>
              </a:ext>
            </a:extLst>
          </p:cNvPr>
          <p:cNvPicPr>
            <a:picLocks noChangeAspect="1"/>
          </p:cNvPicPr>
          <p:nvPr/>
        </p:nvPicPr>
        <p:blipFill>
          <a:blip r:embed="rId4"/>
          <a:stretch>
            <a:fillRect/>
          </a:stretch>
        </p:blipFill>
        <p:spPr>
          <a:xfrm>
            <a:off x="4519600" y="3465770"/>
            <a:ext cx="1710887" cy="825503"/>
          </a:xfrm>
          <a:prstGeom prst="rect">
            <a:avLst/>
          </a:prstGeom>
        </p:spPr>
      </p:pic>
      <p:cxnSp>
        <p:nvCxnSpPr>
          <p:cNvPr id="33" name="Straight Connector 32">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586162" y="3610394"/>
            <a:ext cx="0" cy="3238728"/>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D7AC7910-EA8E-480D-A8B1-E8D008C656A1}"/>
              </a:ext>
            </a:extLst>
          </p:cNvPr>
          <p:cNvPicPr>
            <a:picLocks noChangeAspect="1"/>
          </p:cNvPicPr>
          <p:nvPr/>
        </p:nvPicPr>
        <p:blipFill>
          <a:blip r:embed="rId5"/>
          <a:stretch>
            <a:fillRect/>
          </a:stretch>
        </p:blipFill>
        <p:spPr>
          <a:xfrm>
            <a:off x="6749072" y="1510299"/>
            <a:ext cx="1830409" cy="614793"/>
          </a:xfrm>
          <a:prstGeom prst="rect">
            <a:avLst/>
          </a:prstGeom>
        </p:spPr>
      </p:pic>
      <p:pic>
        <p:nvPicPr>
          <p:cNvPr id="3" name="Picture 2">
            <a:extLst>
              <a:ext uri="{FF2B5EF4-FFF2-40B4-BE49-F238E27FC236}">
                <a16:creationId xmlns:a16="http://schemas.microsoft.com/office/drawing/2014/main" id="{8872F126-169B-C987-9DE8-3FFAD0C7CED8}"/>
              </a:ext>
            </a:extLst>
          </p:cNvPr>
          <p:cNvPicPr>
            <a:picLocks noChangeAspect="1"/>
          </p:cNvPicPr>
          <p:nvPr/>
        </p:nvPicPr>
        <p:blipFill>
          <a:blip r:embed="rId6"/>
          <a:stretch>
            <a:fillRect/>
          </a:stretch>
        </p:blipFill>
        <p:spPr>
          <a:xfrm>
            <a:off x="181980" y="4400221"/>
            <a:ext cx="3622459" cy="1820284"/>
          </a:xfrm>
          <a:prstGeom prst="rect">
            <a:avLst/>
          </a:prstGeom>
        </p:spPr>
      </p:pic>
    </p:spTree>
    <p:extLst>
      <p:ext uri="{BB962C8B-B14F-4D97-AF65-F5344CB8AC3E}">
        <p14:creationId xmlns:p14="http://schemas.microsoft.com/office/powerpoint/2010/main" val="27024455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B0E52B-5993-B23F-55E3-09933D9564BA}"/>
              </a:ext>
            </a:extLst>
          </p:cNvPr>
          <p:cNvSpPr>
            <a:spLocks noGrp="1"/>
          </p:cNvSpPr>
          <p:nvPr>
            <p:ph type="title"/>
          </p:nvPr>
        </p:nvSpPr>
        <p:spPr>
          <a:xfrm>
            <a:off x="434777" y="152400"/>
            <a:ext cx="10515600" cy="686802"/>
          </a:xfrm>
        </p:spPr>
        <p:txBody>
          <a:bodyPr>
            <a:normAutofit fontScale="90000"/>
          </a:bodyPr>
          <a:lstStyle/>
          <a:p>
            <a:pPr>
              <a:lnSpc>
                <a:spcPct val="150000"/>
              </a:lnSpc>
              <a:spcBef>
                <a:spcPts val="0"/>
              </a:spcBef>
            </a:pPr>
            <a:r>
              <a:rPr lang="en-US" sz="3200" dirty="0">
                <a:solidFill>
                  <a:schemeClr val="bg1"/>
                </a:solidFill>
              </a:rPr>
              <a:t>Jurisdictional Publications</a:t>
            </a:r>
          </a:p>
        </p:txBody>
      </p:sp>
      <p:sp>
        <p:nvSpPr>
          <p:cNvPr id="4" name="Content Placeholder 2">
            <a:extLst>
              <a:ext uri="{FF2B5EF4-FFF2-40B4-BE49-F238E27FC236}">
                <a16:creationId xmlns:a16="http://schemas.microsoft.com/office/drawing/2014/main" id="{B5BCA5CC-840A-A219-CC36-D71E502906CE}"/>
              </a:ext>
            </a:extLst>
          </p:cNvPr>
          <p:cNvSpPr>
            <a:spLocks noGrp="1"/>
          </p:cNvSpPr>
          <p:nvPr>
            <p:ph idx="1"/>
          </p:nvPr>
        </p:nvSpPr>
        <p:spPr>
          <a:xfrm>
            <a:off x="685800" y="1447799"/>
            <a:ext cx="6890175" cy="4724401"/>
          </a:xfrm>
        </p:spPr>
        <p:txBody>
          <a:bodyPr>
            <a:normAutofit fontScale="92500" lnSpcReduction="20000"/>
          </a:bodyPr>
          <a:lstStyle/>
          <a:p>
            <a:r>
              <a:rPr lang="en-US" sz="2600" dirty="0"/>
              <a:t>HOA/Neighborhood Specific</a:t>
            </a:r>
          </a:p>
          <a:p>
            <a:pPr lvl="1"/>
            <a:r>
              <a:rPr lang="en-US" sz="1800" dirty="0"/>
              <a:t>The Vistas View</a:t>
            </a:r>
          </a:p>
          <a:p>
            <a:pPr lvl="1"/>
            <a:r>
              <a:rPr lang="en-US" sz="1800" dirty="0"/>
              <a:t>Miramonte Gem</a:t>
            </a:r>
          </a:p>
          <a:p>
            <a:pPr lvl="1"/>
            <a:r>
              <a:rPr lang="en-US" sz="1800" dirty="0"/>
              <a:t>Hawk Talk</a:t>
            </a:r>
          </a:p>
          <a:p>
            <a:pPr lvl="1"/>
            <a:r>
              <a:rPr lang="en-US" sz="1800" dirty="0"/>
              <a:t>Foothills Messenger</a:t>
            </a:r>
          </a:p>
          <a:p>
            <a:pPr lvl="1"/>
            <a:r>
              <a:rPr lang="en-US" sz="1800" dirty="0" err="1"/>
              <a:t>Somersett</a:t>
            </a:r>
            <a:r>
              <a:rPr lang="en-US" sz="1800" dirty="0"/>
              <a:t> Living</a:t>
            </a:r>
          </a:p>
          <a:p>
            <a:pPr lvl="1"/>
            <a:r>
              <a:rPr lang="en-US" sz="1800" dirty="0" err="1"/>
              <a:t>Caughlin</a:t>
            </a:r>
            <a:r>
              <a:rPr lang="en-US" sz="1800" dirty="0"/>
              <a:t> Rancher</a:t>
            </a:r>
          </a:p>
          <a:p>
            <a:pPr lvl="1"/>
            <a:r>
              <a:rPr lang="en-US" sz="1800" dirty="0" err="1"/>
              <a:t>ArrowCreek</a:t>
            </a:r>
            <a:r>
              <a:rPr lang="en-US" sz="1800" dirty="0"/>
              <a:t> View</a:t>
            </a:r>
          </a:p>
          <a:p>
            <a:pPr lvl="1"/>
            <a:r>
              <a:rPr lang="en-US" sz="1800" dirty="0"/>
              <a:t>Galena Times</a:t>
            </a:r>
          </a:p>
          <a:p>
            <a:pPr lvl="1"/>
            <a:r>
              <a:rPr lang="en-US" sz="1800" dirty="0"/>
              <a:t>Hidden Valley Association Newsletter</a:t>
            </a:r>
          </a:p>
          <a:p>
            <a:pPr lvl="1"/>
            <a:r>
              <a:rPr lang="en-US" sz="1800" dirty="0"/>
              <a:t>Senior Spectrum</a:t>
            </a:r>
          </a:p>
          <a:p>
            <a:r>
              <a:rPr lang="en-US" sz="2600" dirty="0"/>
              <a:t>Ads, Surveys, Articles:</a:t>
            </a:r>
          </a:p>
          <a:p>
            <a:pPr lvl="1"/>
            <a:r>
              <a:rPr lang="en-US" sz="1900" dirty="0"/>
              <a:t>WCLA</a:t>
            </a:r>
          </a:p>
          <a:p>
            <a:pPr lvl="1"/>
            <a:r>
              <a:rPr lang="en-US" sz="1900" dirty="0"/>
              <a:t>Boards/Commissions</a:t>
            </a:r>
          </a:p>
          <a:p>
            <a:pPr lvl="1"/>
            <a:r>
              <a:rPr lang="en-US" sz="1900" dirty="0" err="1"/>
              <a:t>eComment</a:t>
            </a:r>
            <a:endParaRPr lang="en-US" sz="1900" dirty="0"/>
          </a:p>
          <a:p>
            <a:pPr lvl="1"/>
            <a:r>
              <a:rPr lang="en-US" sz="1900" dirty="0"/>
              <a:t>Seniors</a:t>
            </a:r>
          </a:p>
          <a:p>
            <a:pPr lvl="1"/>
            <a:r>
              <a:rPr lang="en-US" sz="1900" dirty="0"/>
              <a:t>West Hills</a:t>
            </a:r>
          </a:p>
          <a:p>
            <a:pPr lvl="1"/>
            <a:r>
              <a:rPr lang="en-US" sz="1900" dirty="0"/>
              <a:t>Building Codes/Ordinances</a:t>
            </a:r>
          </a:p>
          <a:p>
            <a:pPr marL="0" indent="0">
              <a:buNone/>
            </a:pPr>
            <a:endParaRPr lang="en-US" dirty="0"/>
          </a:p>
        </p:txBody>
      </p:sp>
      <p:pic>
        <p:nvPicPr>
          <p:cNvPr id="5" name="Picture 4">
            <a:extLst>
              <a:ext uri="{FF2B5EF4-FFF2-40B4-BE49-F238E27FC236}">
                <a16:creationId xmlns:a16="http://schemas.microsoft.com/office/drawing/2014/main" id="{CBFC9AA8-BD7F-322C-138C-F2C321D2196C}"/>
              </a:ext>
            </a:extLst>
          </p:cNvPr>
          <p:cNvPicPr>
            <a:picLocks noChangeAspect="1"/>
          </p:cNvPicPr>
          <p:nvPr/>
        </p:nvPicPr>
        <p:blipFill>
          <a:blip r:embed="rId3"/>
          <a:stretch>
            <a:fillRect/>
          </a:stretch>
        </p:blipFill>
        <p:spPr>
          <a:xfrm rot="567773">
            <a:off x="8677967" y="1305448"/>
            <a:ext cx="2212582" cy="285654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6">
            <a:extLst>
              <a:ext uri="{FF2B5EF4-FFF2-40B4-BE49-F238E27FC236}">
                <a16:creationId xmlns:a16="http://schemas.microsoft.com/office/drawing/2014/main" id="{520DBE72-37AA-BA3E-C120-35025A182377}"/>
              </a:ext>
            </a:extLst>
          </p:cNvPr>
          <p:cNvPicPr>
            <a:picLocks noChangeAspect="1"/>
          </p:cNvPicPr>
          <p:nvPr/>
        </p:nvPicPr>
        <p:blipFill>
          <a:blip r:embed="rId4"/>
          <a:stretch>
            <a:fillRect/>
          </a:stretch>
        </p:blipFill>
        <p:spPr>
          <a:xfrm rot="20400513">
            <a:off x="7195483" y="1741939"/>
            <a:ext cx="2225252" cy="286260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9" name="Picture 8">
            <a:extLst>
              <a:ext uri="{FF2B5EF4-FFF2-40B4-BE49-F238E27FC236}">
                <a16:creationId xmlns:a16="http://schemas.microsoft.com/office/drawing/2014/main" id="{4D1B063F-DC29-EC5A-B692-F051D0A5FC32}"/>
              </a:ext>
            </a:extLst>
          </p:cNvPr>
          <p:cNvPicPr>
            <a:picLocks noChangeAspect="1"/>
          </p:cNvPicPr>
          <p:nvPr/>
        </p:nvPicPr>
        <p:blipFill>
          <a:blip r:embed="rId5"/>
          <a:stretch>
            <a:fillRect/>
          </a:stretch>
        </p:blipFill>
        <p:spPr>
          <a:xfrm rot="245431">
            <a:off x="10078957" y="2579157"/>
            <a:ext cx="1898394" cy="247452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1" name="Picture 10">
            <a:extLst>
              <a:ext uri="{FF2B5EF4-FFF2-40B4-BE49-F238E27FC236}">
                <a16:creationId xmlns:a16="http://schemas.microsoft.com/office/drawing/2014/main" id="{18458D90-3C92-F99C-C817-9FF3AFEACD2C}"/>
              </a:ext>
            </a:extLst>
          </p:cNvPr>
          <p:cNvPicPr>
            <a:picLocks noChangeAspect="1"/>
          </p:cNvPicPr>
          <p:nvPr/>
        </p:nvPicPr>
        <p:blipFill>
          <a:blip r:embed="rId6"/>
          <a:stretch>
            <a:fillRect/>
          </a:stretch>
        </p:blipFill>
        <p:spPr>
          <a:xfrm>
            <a:off x="8308109" y="3382494"/>
            <a:ext cx="2070073" cy="262324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6140497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982C5A-D1B5-FFEE-F77F-E9298E49BF5E}"/>
              </a:ext>
            </a:extLst>
          </p:cNvPr>
          <p:cNvSpPr>
            <a:spLocks noGrp="1"/>
          </p:cNvSpPr>
          <p:nvPr>
            <p:ph type="title"/>
          </p:nvPr>
        </p:nvSpPr>
        <p:spPr>
          <a:xfrm>
            <a:off x="383005" y="152400"/>
            <a:ext cx="10515600" cy="686802"/>
          </a:xfrm>
        </p:spPr>
        <p:txBody>
          <a:bodyPr>
            <a:normAutofit fontScale="90000"/>
          </a:bodyPr>
          <a:lstStyle/>
          <a:p>
            <a:pPr>
              <a:lnSpc>
                <a:spcPct val="150000"/>
              </a:lnSpc>
              <a:spcBef>
                <a:spcPts val="0"/>
              </a:spcBef>
            </a:pPr>
            <a:r>
              <a:rPr lang="en-US" sz="3200" dirty="0">
                <a:solidFill>
                  <a:schemeClr val="bg1"/>
                </a:solidFill>
              </a:rPr>
              <a:t>Media &amp; Communications</a:t>
            </a:r>
          </a:p>
        </p:txBody>
      </p:sp>
      <p:sp>
        <p:nvSpPr>
          <p:cNvPr id="4" name="Content Placeholder 2">
            <a:extLst>
              <a:ext uri="{FF2B5EF4-FFF2-40B4-BE49-F238E27FC236}">
                <a16:creationId xmlns:a16="http://schemas.microsoft.com/office/drawing/2014/main" id="{2880708E-5760-9B4B-70A3-8BD762FC650B}"/>
              </a:ext>
            </a:extLst>
          </p:cNvPr>
          <p:cNvSpPr>
            <a:spLocks noGrp="1"/>
          </p:cNvSpPr>
          <p:nvPr>
            <p:ph idx="1"/>
          </p:nvPr>
        </p:nvSpPr>
        <p:spPr>
          <a:xfrm>
            <a:off x="838201" y="1825625"/>
            <a:ext cx="4571999" cy="4041775"/>
          </a:xfrm>
        </p:spPr>
        <p:txBody>
          <a:bodyPr>
            <a:normAutofit/>
          </a:bodyPr>
          <a:lstStyle/>
          <a:p>
            <a:r>
              <a:rPr lang="en-US" dirty="0"/>
              <a:t>Media Partners</a:t>
            </a:r>
          </a:p>
          <a:p>
            <a:r>
              <a:rPr lang="en-US" dirty="0"/>
              <a:t>Washoe County Television (WCTV)</a:t>
            </a:r>
          </a:p>
          <a:p>
            <a:r>
              <a:rPr lang="en-US" dirty="0"/>
              <a:t>Live web streaming &amp; Video-on-demand</a:t>
            </a:r>
          </a:p>
          <a:p>
            <a:r>
              <a:rPr lang="en-US" dirty="0"/>
              <a:t>Podcast</a:t>
            </a:r>
          </a:p>
          <a:p>
            <a:r>
              <a:rPr lang="en-US" dirty="0" err="1"/>
              <a:t>WashoeLife</a:t>
            </a:r>
            <a:endParaRPr lang="en-US" dirty="0"/>
          </a:p>
        </p:txBody>
      </p:sp>
      <p:pic>
        <p:nvPicPr>
          <p:cNvPr id="5" name="Picture 4">
            <a:extLst>
              <a:ext uri="{FF2B5EF4-FFF2-40B4-BE49-F238E27FC236}">
                <a16:creationId xmlns:a16="http://schemas.microsoft.com/office/drawing/2014/main" id="{A712AEC2-7F0B-DE35-ADB4-B9707B24857D}"/>
              </a:ext>
            </a:extLst>
          </p:cNvPr>
          <p:cNvPicPr>
            <a:picLocks noChangeAspect="1"/>
          </p:cNvPicPr>
          <p:nvPr/>
        </p:nvPicPr>
        <p:blipFill>
          <a:blip r:embed="rId3"/>
          <a:stretch>
            <a:fillRect/>
          </a:stretch>
        </p:blipFill>
        <p:spPr>
          <a:xfrm>
            <a:off x="5410200" y="1550463"/>
            <a:ext cx="6497092" cy="424073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4722390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2" name="Rectangle 41">
            <a:extLst>
              <a:ext uri="{FF2B5EF4-FFF2-40B4-BE49-F238E27FC236}">
                <a16:creationId xmlns:a16="http://schemas.microsoft.com/office/drawing/2014/main" id="{D47F22ED-3A55-4EDE-A5A8-163D82B092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5184EE59-3061-456B-9FB5-98A8E0E74B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39326"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F7E07B5E-9FB5-4C91-8BE4-6167EB58D0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39326" y="1410083"/>
            <a:ext cx="6858000" cy="4037834"/>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37524947-EB09-4DD9-973B-9F75BBCD72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26611" y="3576013"/>
            <a:ext cx="2526132"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 name="Rectangle 49">
            <a:extLst>
              <a:ext uri="{FF2B5EF4-FFF2-40B4-BE49-F238E27FC236}">
                <a16:creationId xmlns:a16="http://schemas.microsoft.com/office/drawing/2014/main" id="{D30C8E25-2DD1-45C6-9F04-0F0CBF6660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3" y="1396067"/>
            <a:ext cx="6858000" cy="4037833"/>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Freeform: Shape 51">
            <a:extLst>
              <a:ext uri="{FF2B5EF4-FFF2-40B4-BE49-F238E27FC236}">
                <a16:creationId xmlns:a16="http://schemas.microsoft.com/office/drawing/2014/main" id="{BC57EA3C-C239-4132-A618-5CBE9F896B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8268" y="982780"/>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7" name="Title 1">
            <a:extLst>
              <a:ext uri="{FF2B5EF4-FFF2-40B4-BE49-F238E27FC236}">
                <a16:creationId xmlns:a16="http://schemas.microsoft.com/office/drawing/2014/main" id="{CEB60E84-ADC8-FED5-4FF2-F9A2F6DED685}"/>
              </a:ext>
            </a:extLst>
          </p:cNvPr>
          <p:cNvSpPr>
            <a:spLocks noGrp="1"/>
          </p:cNvSpPr>
          <p:nvPr>
            <p:ph type="title"/>
          </p:nvPr>
        </p:nvSpPr>
        <p:spPr>
          <a:xfrm>
            <a:off x="566382" y="456345"/>
            <a:ext cx="3111690" cy="3556097"/>
          </a:xfrm>
        </p:spPr>
        <p:txBody>
          <a:bodyPr vert="horz" lIns="91440" tIns="45720" rIns="91440" bIns="45720" rtlCol="0" anchor="b">
            <a:normAutofit/>
          </a:bodyPr>
          <a:lstStyle/>
          <a:p>
            <a:pPr algn="r" defTabSz="914400"/>
            <a:r>
              <a:rPr lang="en-US" sz="4000" dirty="0">
                <a:solidFill>
                  <a:srgbClr val="FFFFFF"/>
                </a:solidFill>
                <a:latin typeface="+mj-lt"/>
                <a:ea typeface="+mj-ea"/>
              </a:rPr>
              <a:t>Washoe311 Service Center</a:t>
            </a:r>
          </a:p>
        </p:txBody>
      </p:sp>
      <p:sp>
        <p:nvSpPr>
          <p:cNvPr id="39" name="Content Placeholder 38">
            <a:extLst>
              <a:ext uri="{FF2B5EF4-FFF2-40B4-BE49-F238E27FC236}">
                <a16:creationId xmlns:a16="http://schemas.microsoft.com/office/drawing/2014/main" id="{DBD290F3-5495-AF34-B2AC-2423632CE0DB}"/>
              </a:ext>
            </a:extLst>
          </p:cNvPr>
          <p:cNvSpPr>
            <a:spLocks noGrp="1"/>
          </p:cNvSpPr>
          <p:nvPr>
            <p:ph idx="1"/>
          </p:nvPr>
        </p:nvSpPr>
        <p:spPr>
          <a:xfrm>
            <a:off x="4688006" y="511389"/>
            <a:ext cx="3331298" cy="5848468"/>
          </a:xfrm>
        </p:spPr>
        <p:txBody>
          <a:bodyPr vert="horz" lIns="91440" tIns="45720" rIns="91440" bIns="45720" rtlCol="0" anchor="ctr">
            <a:normAutofit/>
          </a:bodyPr>
          <a:lstStyle/>
          <a:p>
            <a:pPr indent="-228600" defTabSz="914400"/>
            <a:r>
              <a:rPr lang="en-US" sz="2000" dirty="0">
                <a:latin typeface="+mn-lt"/>
                <a:ea typeface="+mn-ea"/>
              </a:rPr>
              <a:t>Call Center</a:t>
            </a:r>
          </a:p>
          <a:p>
            <a:pPr indent="-228600" defTabSz="914400"/>
            <a:r>
              <a:rPr lang="en-US" sz="2000" dirty="0">
                <a:latin typeface="+mn-lt"/>
                <a:ea typeface="+mn-ea"/>
              </a:rPr>
              <a:t>Knowledge Database</a:t>
            </a:r>
          </a:p>
          <a:p>
            <a:pPr indent="-228600" defTabSz="914400"/>
            <a:r>
              <a:rPr lang="en-US" sz="2000" dirty="0">
                <a:latin typeface="+mn-lt"/>
                <a:ea typeface="+mn-ea"/>
              </a:rPr>
              <a:t>Public Records Requests (PRRs)</a:t>
            </a:r>
          </a:p>
          <a:p>
            <a:pPr indent="-228600" defTabSz="914400"/>
            <a:r>
              <a:rPr lang="en-US" sz="2000" dirty="0">
                <a:latin typeface="+mn-lt"/>
                <a:ea typeface="+mn-ea"/>
              </a:rPr>
              <a:t>Data Reports</a:t>
            </a:r>
          </a:p>
        </p:txBody>
      </p:sp>
      <p:pic>
        <p:nvPicPr>
          <p:cNvPr id="11" name="Content Placeholder 10">
            <a:extLst>
              <a:ext uri="{FF2B5EF4-FFF2-40B4-BE49-F238E27FC236}">
                <a16:creationId xmlns:a16="http://schemas.microsoft.com/office/drawing/2014/main" id="{2D681387-0744-EA9E-1889-4E84A9AEB185}"/>
              </a:ext>
            </a:extLst>
          </p:cNvPr>
          <p:cNvPicPr>
            <a:picLocks noChangeAspect="1"/>
          </p:cNvPicPr>
          <p:nvPr/>
        </p:nvPicPr>
        <p:blipFill rotWithShape="1">
          <a:blip r:embed="rId3"/>
          <a:srcRect t="5897" r="-1" b="41567"/>
          <a:stretch/>
        </p:blipFill>
        <p:spPr>
          <a:xfrm>
            <a:off x="8092412" y="3232700"/>
            <a:ext cx="3762453" cy="335020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 name="Picture 2">
            <a:extLst>
              <a:ext uri="{FF2B5EF4-FFF2-40B4-BE49-F238E27FC236}">
                <a16:creationId xmlns:a16="http://schemas.microsoft.com/office/drawing/2014/main" id="{9F82F4E9-73E0-C415-C2F2-9B5C05E9F829}"/>
              </a:ext>
            </a:extLst>
          </p:cNvPr>
          <p:cNvPicPr>
            <a:picLocks noChangeAspect="1"/>
          </p:cNvPicPr>
          <p:nvPr/>
        </p:nvPicPr>
        <p:blipFill rotWithShape="1">
          <a:blip r:embed="rId4"/>
          <a:srcRect l="27439" r="7247" b="-1"/>
          <a:stretch/>
        </p:blipFill>
        <p:spPr>
          <a:xfrm>
            <a:off x="8012742" y="208756"/>
            <a:ext cx="3914055" cy="303731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7" name="Picture 16">
            <a:extLst>
              <a:ext uri="{FF2B5EF4-FFF2-40B4-BE49-F238E27FC236}">
                <a16:creationId xmlns:a16="http://schemas.microsoft.com/office/drawing/2014/main" id="{89ECEB74-C151-7731-5FDB-6B1ED8EE65A3}"/>
              </a:ext>
            </a:extLst>
          </p:cNvPr>
          <p:cNvPicPr>
            <a:picLocks noChangeAspect="1"/>
          </p:cNvPicPr>
          <p:nvPr/>
        </p:nvPicPr>
        <p:blipFill rotWithShape="1">
          <a:blip r:embed="rId5"/>
          <a:srcRect l="14655" t="61265" r="573" b="1096"/>
          <a:stretch/>
        </p:blipFill>
        <p:spPr>
          <a:xfrm>
            <a:off x="530778" y="4468787"/>
            <a:ext cx="2898222" cy="71281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1886436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25B4E7-B778-4DD7-29B4-4E0F91CDDBFC}"/>
              </a:ext>
            </a:extLst>
          </p:cNvPr>
          <p:cNvSpPr>
            <a:spLocks noGrp="1"/>
          </p:cNvSpPr>
          <p:nvPr>
            <p:ph type="title"/>
          </p:nvPr>
        </p:nvSpPr>
        <p:spPr>
          <a:xfrm>
            <a:off x="5755598" y="1138036"/>
            <a:ext cx="5598202" cy="1402470"/>
          </a:xfrm>
        </p:spPr>
        <p:txBody>
          <a:bodyPr vert="horz" lIns="91440" tIns="45720" rIns="91440" bIns="45720" rtlCol="0" anchor="t">
            <a:normAutofit/>
          </a:bodyPr>
          <a:lstStyle/>
          <a:p>
            <a:pPr defTabSz="914400"/>
            <a:r>
              <a:rPr lang="en-US" kern="1200" dirty="0">
                <a:solidFill>
                  <a:schemeClr val="tx1"/>
                </a:solidFill>
                <a:latin typeface="+mj-lt"/>
                <a:ea typeface="+mj-ea"/>
                <a:cs typeface="+mj-cs"/>
              </a:rPr>
              <a:t>Commission Support</a:t>
            </a:r>
          </a:p>
        </p:txBody>
      </p:sp>
      <p:pic>
        <p:nvPicPr>
          <p:cNvPr id="8" name="Picture 7" descr="A group of people with name tags&#10;&#10;Description automatically generated">
            <a:extLst>
              <a:ext uri="{FF2B5EF4-FFF2-40B4-BE49-F238E27FC236}">
                <a16:creationId xmlns:a16="http://schemas.microsoft.com/office/drawing/2014/main" id="{A321212D-4B51-FF22-4901-B99E6E61E328}"/>
              </a:ext>
            </a:extLst>
          </p:cNvPr>
          <p:cNvPicPr>
            <a:picLocks noChangeAspect="1"/>
          </p:cNvPicPr>
          <p:nvPr/>
        </p:nvPicPr>
        <p:blipFill rotWithShape="1">
          <a:blip r:embed="rId3"/>
          <a:srcRect l="1" t="776" r="648"/>
          <a:stretch/>
        </p:blipFill>
        <p:spPr>
          <a:xfrm>
            <a:off x="1208025" y="768626"/>
            <a:ext cx="3433631" cy="5459894"/>
          </a:xfrm>
          <a:prstGeom prst="rect">
            <a:avLst/>
          </a:prstGeom>
        </p:spPr>
      </p:pic>
      <p:cxnSp>
        <p:nvCxnSpPr>
          <p:cNvPr id="13" name="Straight Connector 12">
            <a:extLst>
              <a:ext uri="{FF2B5EF4-FFF2-40B4-BE49-F238E27FC236}">
                <a16:creationId xmlns:a16="http://schemas.microsoft.com/office/drawing/2014/main" id="{1503BFE4-729B-D9D0-C17B-501E6AF112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858738" y="871146"/>
            <a:ext cx="736939"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4" name="Content Placeholder 2">
            <a:extLst>
              <a:ext uri="{FF2B5EF4-FFF2-40B4-BE49-F238E27FC236}">
                <a16:creationId xmlns:a16="http://schemas.microsoft.com/office/drawing/2014/main" id="{E03A5D17-C9F4-C601-2E8F-A4BBF71159D7}"/>
              </a:ext>
            </a:extLst>
          </p:cNvPr>
          <p:cNvSpPr>
            <a:spLocks noGrp="1"/>
          </p:cNvSpPr>
          <p:nvPr>
            <p:ph idx="1"/>
          </p:nvPr>
        </p:nvSpPr>
        <p:spPr>
          <a:xfrm>
            <a:off x="5755598" y="2551176"/>
            <a:ext cx="5444382" cy="3591207"/>
          </a:xfrm>
        </p:spPr>
        <p:txBody>
          <a:bodyPr vert="horz" lIns="91440" tIns="45720" rIns="91440" bIns="45720" rtlCol="0">
            <a:normAutofit/>
          </a:bodyPr>
          <a:lstStyle/>
          <a:p>
            <a:pPr indent="-228600" defTabSz="914400"/>
            <a:r>
              <a:rPr lang="en-US" sz="1400" dirty="0">
                <a:latin typeface="+mn-lt"/>
                <a:ea typeface="+mn-ea"/>
              </a:rPr>
              <a:t>Citizen Advisory Boards (CABs)</a:t>
            </a:r>
          </a:p>
          <a:p>
            <a:pPr lvl="1" indent="-228600" defTabSz="914400"/>
            <a:r>
              <a:rPr lang="en-US" sz="1400" dirty="0">
                <a:latin typeface="+mn-lt"/>
                <a:ea typeface="+mn-ea"/>
              </a:rPr>
              <a:t>8 total</a:t>
            </a:r>
          </a:p>
          <a:p>
            <a:pPr indent="-228600" defTabSz="914400"/>
            <a:r>
              <a:rPr lang="en-US" sz="1400" dirty="0">
                <a:latin typeface="+mn-lt"/>
                <a:ea typeface="+mn-ea"/>
              </a:rPr>
              <a:t>Boards/Commissions</a:t>
            </a:r>
          </a:p>
          <a:p>
            <a:pPr lvl="1" indent="-228600" defTabSz="914400"/>
            <a:r>
              <a:rPr lang="en-US" sz="1400" dirty="0">
                <a:latin typeface="+mn-lt"/>
                <a:ea typeface="+mn-ea"/>
              </a:rPr>
              <a:t>53 total – 31 BCC Appointed</a:t>
            </a:r>
          </a:p>
          <a:p>
            <a:pPr indent="-228600" defTabSz="914400"/>
            <a:r>
              <a:rPr lang="en-US" sz="1400" dirty="0">
                <a:latin typeface="+mn-lt"/>
                <a:ea typeface="+mn-ea"/>
              </a:rPr>
              <a:t>Washoe County Leadership Academy (WCLA)</a:t>
            </a:r>
          </a:p>
          <a:p>
            <a:pPr indent="-228600" defTabSz="914400"/>
            <a:r>
              <a:rPr lang="en-US" sz="1400" dirty="0">
                <a:latin typeface="+mn-lt"/>
                <a:ea typeface="+mn-ea"/>
              </a:rPr>
              <a:t>Board of County Commissioner (BCC)</a:t>
            </a:r>
          </a:p>
          <a:p>
            <a:pPr lvl="1" indent="-228600" defTabSz="914400"/>
            <a:r>
              <a:rPr lang="en-US" sz="1400" dirty="0">
                <a:latin typeface="+mn-lt"/>
                <a:ea typeface="+mn-ea"/>
              </a:rPr>
              <a:t>Requests for Service</a:t>
            </a:r>
          </a:p>
          <a:p>
            <a:pPr lvl="1" indent="-228600" defTabSz="914400"/>
            <a:r>
              <a:rPr lang="en-US" sz="1400" dirty="0">
                <a:latin typeface="+mn-lt"/>
                <a:ea typeface="+mn-ea"/>
              </a:rPr>
              <a:t>District Funds</a:t>
            </a:r>
          </a:p>
          <a:p>
            <a:pPr lvl="1" indent="-228600" defTabSz="914400"/>
            <a:r>
              <a:rPr lang="en-US" sz="1400" dirty="0">
                <a:latin typeface="+mn-lt"/>
                <a:ea typeface="+mn-ea"/>
              </a:rPr>
              <a:t>Resident Requests For Service</a:t>
            </a:r>
          </a:p>
          <a:p>
            <a:pPr lvl="1" indent="-228600" defTabSz="914400"/>
            <a:r>
              <a:rPr lang="en-US" sz="1400" dirty="0">
                <a:latin typeface="+mn-lt"/>
                <a:ea typeface="+mn-ea"/>
              </a:rPr>
              <a:t>Travel</a:t>
            </a:r>
          </a:p>
          <a:p>
            <a:pPr indent="-228600" defTabSz="914400"/>
            <a:r>
              <a:rPr lang="en-US" sz="1400" dirty="0">
                <a:latin typeface="+mn-lt"/>
                <a:ea typeface="+mn-ea"/>
              </a:rPr>
              <a:t>Event/Tables/Tickets/Memberships</a:t>
            </a:r>
          </a:p>
          <a:p>
            <a:pPr indent="-228600" defTabSz="914400"/>
            <a:r>
              <a:rPr lang="en-US" sz="1400" dirty="0">
                <a:latin typeface="+mn-lt"/>
                <a:ea typeface="+mn-ea"/>
              </a:rPr>
              <a:t>Community Events &amp; Programming</a:t>
            </a:r>
          </a:p>
          <a:p>
            <a:pPr lvl="1" indent="-228600" defTabSz="914400"/>
            <a:endParaRPr lang="en-US" sz="1400" dirty="0">
              <a:latin typeface="+mn-lt"/>
              <a:ea typeface="+mn-ea"/>
            </a:endParaRPr>
          </a:p>
        </p:txBody>
      </p:sp>
    </p:spTree>
    <p:extLst>
      <p:ext uri="{BB962C8B-B14F-4D97-AF65-F5344CB8AC3E}">
        <p14:creationId xmlns:p14="http://schemas.microsoft.com/office/powerpoint/2010/main" val="3355745180"/>
      </p:ext>
    </p:extLst>
  </p:cSld>
  <p:clrMapOvr>
    <a:masterClrMapping/>
  </p:clrMapOvr>
</p:sld>
</file>

<file path=ppt/theme/theme1.xml><?xml version="1.0" encoding="utf-8"?>
<a:theme xmlns:a="http://schemas.openxmlformats.org/drawingml/2006/main" name="Office Theme">
  <a:themeElements>
    <a:clrScheme name="Washoe County">
      <a:dk1>
        <a:srgbClr val="000000"/>
      </a:dk1>
      <a:lt1>
        <a:srgbClr val="FFFFFF"/>
      </a:lt1>
      <a:dk2>
        <a:srgbClr val="44546A"/>
      </a:dk2>
      <a:lt2>
        <a:srgbClr val="E7E6E6"/>
      </a:lt2>
      <a:accent1>
        <a:srgbClr val="0475A7"/>
      </a:accent1>
      <a:accent2>
        <a:srgbClr val="6A428A"/>
      </a:accent2>
      <a:accent3>
        <a:srgbClr val="C35366"/>
      </a:accent3>
      <a:accent4>
        <a:srgbClr val="BA6391"/>
      </a:accent4>
      <a:accent5>
        <a:srgbClr val="F48E71"/>
      </a:accent5>
      <a:accent6>
        <a:srgbClr val="F8C457"/>
      </a:accent6>
      <a:hlink>
        <a:srgbClr val="0563C1"/>
      </a:hlink>
      <a:folHlink>
        <a:srgbClr val="954F72"/>
      </a:folHlink>
    </a:clrScheme>
    <a:fontScheme name="Tw Cen MT-Rockwell">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Rockwell" panose="02060603020205020403"/>
        <a:ea typeface=""/>
        <a:cs typeface=""/>
        <a:font script="Grek" typeface="Cambria"/>
        <a:font script="Cyrl" typeface="Cambria"/>
        <a:font script="Jpan" typeface="HG明朝B"/>
        <a:font script="Hang" typeface="바탕"/>
        <a:font script="Hans" typeface="方正姚体"/>
        <a:font script="Hant" typeface="標楷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58cd2864-a2ba-4bca-97be-cff8ac02128d" xsi:nil="true"/>
    <lcf76f155ced4ddcb4097134ff3c332f xmlns="61acbd0e-8d97-4eab-adf5-73367b499e5d">
      <Terms xmlns="http://schemas.microsoft.com/office/infopath/2007/PartnerControls"/>
    </lcf76f155ced4ddcb4097134ff3c332f>
    <Notes xmlns="61acbd0e-8d97-4eab-adf5-73367b499e5d"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9CB3540E5350B4F8430A3F167417D44" ma:contentTypeVersion="16" ma:contentTypeDescription="Create a new document." ma:contentTypeScope="" ma:versionID="62218403509189c6bae05f45bb6be05c">
  <xsd:schema xmlns:xsd="http://www.w3.org/2001/XMLSchema" xmlns:xs="http://www.w3.org/2001/XMLSchema" xmlns:p="http://schemas.microsoft.com/office/2006/metadata/properties" xmlns:ns2="61acbd0e-8d97-4eab-adf5-73367b499e5d" xmlns:ns3="58cd2864-a2ba-4bca-97be-cff8ac02128d" targetNamespace="http://schemas.microsoft.com/office/2006/metadata/properties" ma:root="true" ma:fieldsID="da3183aee502165235f8b2d02da72519" ns2:_="" ns3:_="">
    <xsd:import namespace="61acbd0e-8d97-4eab-adf5-73367b499e5d"/>
    <xsd:import namespace="58cd2864-a2ba-4bca-97be-cff8ac02128d"/>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lcf76f155ced4ddcb4097134ff3c332f" minOccurs="0"/>
                <xsd:element ref="ns3:TaxCatchAll"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element ref="ns2:MediaServiceObjectDetectorVersions" minOccurs="0"/>
                <xsd:element ref="ns2:Note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1acbd0e-8d97-4eab-adf5-73367b499e5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1b48f011-0c99-48a8-b23c-e11e698ab552" ma:termSetId="09814cd3-568e-fe90-9814-8d621ff8fb84" ma:anchorId="fba54fb3-c3e1-fe81-a776-ca4b69148c4d" ma:open="true" ma:isKeyword="false">
      <xsd:complexType>
        <xsd:sequence>
          <xsd:element ref="pc:Terms" minOccurs="0" maxOccurs="1"/>
        </xsd:sequence>
      </xsd:complex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Location" ma:index="18" nillable="true" ma:displayName="Location" ma:internalName="MediaServiceLocation" ma:readOnly="true">
      <xsd:simpleType>
        <xsd:restriction base="dms:Text"/>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Notes" ma:index="22" nillable="true" ma:displayName="Notes" ma:format="Dropdown" ma:internalName="Notes">
      <xsd:simpleType>
        <xsd:restriction base="dms:Note">
          <xsd:maxLength value="255"/>
        </xsd:restriction>
      </xsd:simpleType>
    </xsd:element>
    <xsd:element name="MediaServiceSearchProperties" ma:index="23"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8cd2864-a2ba-4bca-97be-cff8ac02128d"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8b5ab036-566d-4bc9-b3dd-50a0351051b0}" ma:internalName="TaxCatchAll" ma:showField="CatchAllData" ma:web="58cd2864-a2ba-4bca-97be-cff8ac02128d">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A8A2ED1-CF57-4A94-AC0C-09E145F1FC7A}">
  <ds:schemaRefs>
    <ds:schemaRef ds:uri="http://schemas.microsoft.com/sharepoint/v3/contenttype/forms"/>
  </ds:schemaRefs>
</ds:datastoreItem>
</file>

<file path=customXml/itemProps2.xml><?xml version="1.0" encoding="utf-8"?>
<ds:datastoreItem xmlns:ds="http://schemas.openxmlformats.org/officeDocument/2006/customXml" ds:itemID="{2634678A-73AF-4A07-A48F-AC3990290816}">
  <ds:schemaRefs>
    <ds:schemaRef ds:uri="61acbd0e-8d97-4eab-adf5-73367b499e5d"/>
    <ds:schemaRef ds:uri="http://schemas.microsoft.com/office/2006/metadata/properties"/>
    <ds:schemaRef ds:uri="http://www.w3.org/XML/1998/namespace"/>
    <ds:schemaRef ds:uri="http://purl.org/dc/terms/"/>
    <ds:schemaRef ds:uri="http://purl.org/dc/dcmitype/"/>
    <ds:schemaRef ds:uri="http://purl.org/dc/elements/1.1/"/>
    <ds:schemaRef ds:uri="58cd2864-a2ba-4bca-97be-cff8ac02128d"/>
    <ds:schemaRef ds:uri="http://schemas.openxmlformats.org/package/2006/metadata/core-properties"/>
    <ds:schemaRef ds:uri="http://schemas.microsoft.com/office/2006/documentManagement/types"/>
    <ds:schemaRef ds:uri="http://schemas.microsoft.com/office/infopath/2007/PartnerControls"/>
  </ds:schemaRefs>
</ds:datastoreItem>
</file>

<file path=customXml/itemProps3.xml><?xml version="1.0" encoding="utf-8"?>
<ds:datastoreItem xmlns:ds="http://schemas.openxmlformats.org/officeDocument/2006/customXml" ds:itemID="{76B7114B-9802-4065-8B08-D5A208E74AE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1acbd0e-8d97-4eab-adf5-73367b499e5d"/>
    <ds:schemaRef ds:uri="58cd2864-a2ba-4bca-97be-cff8ac02128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8277</TotalTime>
  <Words>956</Words>
  <Application>Microsoft Office PowerPoint</Application>
  <PresentationFormat>Widescreen</PresentationFormat>
  <Paragraphs>166</Paragraphs>
  <Slides>12</Slides>
  <Notes>12</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12</vt:i4>
      </vt:variant>
    </vt:vector>
  </HeadingPairs>
  <TitlesOfParts>
    <vt:vector size="20" baseType="lpstr">
      <vt:lpstr>Arial</vt:lpstr>
      <vt:lpstr>Calibri</vt:lpstr>
      <vt:lpstr>Roboto Slab</vt:lpstr>
      <vt:lpstr>Roboto Slab Light</vt:lpstr>
      <vt:lpstr>Rockwell</vt:lpstr>
      <vt:lpstr>Söhne</vt:lpstr>
      <vt:lpstr>Wingdings</vt:lpstr>
      <vt:lpstr>Office Theme</vt:lpstr>
      <vt:lpstr>PowerPoint Presentation</vt:lpstr>
      <vt:lpstr>PowerPoint Presentation</vt:lpstr>
      <vt:lpstr>MailChimp – County Email Blast</vt:lpstr>
      <vt:lpstr>Social Media</vt:lpstr>
      <vt:lpstr>PowerPoint Presentation</vt:lpstr>
      <vt:lpstr>Jurisdictional Publications</vt:lpstr>
      <vt:lpstr>Media &amp; Communications</vt:lpstr>
      <vt:lpstr>Washoe311 Service Center</vt:lpstr>
      <vt:lpstr>Commission Support</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Milan Sperka</dc:creator>
  <cp:lastModifiedBy>Wilson, Alexandra</cp:lastModifiedBy>
  <cp:revision>99</cp:revision>
  <dcterms:created xsi:type="dcterms:W3CDTF">2021-10-07T17:37:40Z</dcterms:created>
  <dcterms:modified xsi:type="dcterms:W3CDTF">2024-03-06T22:33:40Z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0x01010079CB3540E5350B4F8430A3F167417D44</vt:lpwstr>
  </property>
  <property fmtid="{D5CDD505-2E9C-101B-9397-08002B2CF9AE}" pid="3" name="MediaServiceImageTags">
    <vt:lpwstr/>
  </property>
</Properties>
</file>