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86" r:id="rId7"/>
    <p:sldId id="282" r:id="rId8"/>
    <p:sldId id="287" r:id="rId9"/>
    <p:sldId id="281" r:id="rId10"/>
    <p:sldId id="288" r:id="rId11"/>
    <p:sldId id="289" r:id="rId12"/>
    <p:sldId id="290" r:id="rId13"/>
    <p:sldId id="285" r:id="rId14"/>
    <p:sldId id="283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5FF6C-A450-4497-AE1D-F6B7042BCF4A}" v="16" dt="2025-10-07T17:52:0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ton, Sally" userId="90b8e099-2b56-440a-83c7-5982011a135f" providerId="ADAL" clId="{09548BD9-8E7D-4569-BC19-0454188E8313}"/>
    <pc:docChg chg="modSld">
      <pc:chgData name="Johnston, Sally" userId="90b8e099-2b56-440a-83c7-5982011a135f" providerId="ADAL" clId="{09548BD9-8E7D-4569-BC19-0454188E8313}" dt="2025-10-07T17:52:43.759" v="107"/>
      <pc:docMkLst>
        <pc:docMk/>
      </pc:docMkLst>
      <pc:sldChg chg="modSp mod">
        <pc:chgData name="Johnston, Sally" userId="90b8e099-2b56-440a-83c7-5982011a135f" providerId="ADAL" clId="{09548BD9-8E7D-4569-BC19-0454188E8313}" dt="2025-10-07T17:26:43.826" v="5" actId="962"/>
        <pc:sldMkLst>
          <pc:docMk/>
          <pc:sldMk cId="3605338045" sldId="256"/>
        </pc:sldMkLst>
        <pc:picChg chg="mod">
          <ac:chgData name="Johnston, Sally" userId="90b8e099-2b56-440a-83c7-5982011a135f" providerId="ADAL" clId="{09548BD9-8E7D-4569-BC19-0454188E8313}" dt="2025-10-07T17:26:43.826" v="5" actId="962"/>
          <ac:picMkLst>
            <pc:docMk/>
            <pc:sldMk cId="3605338045" sldId="256"/>
            <ac:picMk id="5" creationId="{CBF2AD8A-0543-482A-C2DE-6DFD44F1A3D1}"/>
          </ac:picMkLst>
        </pc:picChg>
      </pc:sldChg>
      <pc:sldChg chg="modSp mod">
        <pc:chgData name="Johnston, Sally" userId="90b8e099-2b56-440a-83c7-5982011a135f" providerId="ADAL" clId="{09548BD9-8E7D-4569-BC19-0454188E8313}" dt="2025-10-07T17:39:56.394" v="67"/>
        <pc:sldMkLst>
          <pc:docMk/>
          <pc:sldMk cId="1482077703" sldId="257"/>
        </pc:sldMkLst>
        <pc:spChg chg="ord">
          <ac:chgData name="Johnston, Sally" userId="90b8e099-2b56-440a-83c7-5982011a135f" providerId="ADAL" clId="{09548BD9-8E7D-4569-BC19-0454188E8313}" dt="2025-10-07T17:39:56.394" v="67"/>
          <ac:spMkLst>
            <pc:docMk/>
            <pc:sldMk cId="1482077703" sldId="257"/>
            <ac:spMk id="5" creationId="{767008B4-EED8-C2FB-0A37-E1EF95AA5AF2}"/>
          </ac:spMkLst>
        </pc:spChg>
        <pc:graphicFrameChg chg="mod modGraphic">
          <ac:chgData name="Johnston, Sally" userId="90b8e099-2b56-440a-83c7-5982011a135f" providerId="ADAL" clId="{09548BD9-8E7D-4569-BC19-0454188E8313}" dt="2025-10-07T17:31:11.189" v="9" actId="962"/>
          <ac:graphicFrameMkLst>
            <pc:docMk/>
            <pc:sldMk cId="1482077703" sldId="257"/>
            <ac:graphicFrameMk id="9" creationId="{836F312A-A3C8-30A2-3D04-F9BEF274F6D3}"/>
          </ac:graphicFrameMkLst>
        </pc:graphicFrameChg>
        <pc:picChg chg="mod">
          <ac:chgData name="Johnston, Sally" userId="90b8e099-2b56-440a-83c7-5982011a135f" providerId="ADAL" clId="{09548BD9-8E7D-4569-BC19-0454188E8313}" dt="2025-10-07T17:26:48.577" v="7" actId="962"/>
          <ac:picMkLst>
            <pc:docMk/>
            <pc:sldMk cId="1482077703" sldId="257"/>
            <ac:picMk id="4" creationId="{A6049CC9-1910-1E68-F7E4-DB09D13C8390}"/>
          </ac:picMkLst>
        </pc:picChg>
        <pc:picChg chg="mod">
          <ac:chgData name="Johnston, Sally" userId="90b8e099-2b56-440a-83c7-5982011a135f" providerId="ADAL" clId="{09548BD9-8E7D-4569-BC19-0454188E8313}" dt="2025-10-07T17:32:03.778" v="11" actId="962"/>
          <ac:picMkLst>
            <pc:docMk/>
            <pc:sldMk cId="1482077703" sldId="257"/>
            <ac:picMk id="12" creationId="{672AD4A0-4068-DC08-D70F-C8D31E3B1DAE}"/>
          </ac:picMkLst>
        </pc:picChg>
      </pc:sldChg>
      <pc:sldChg chg="modSp mod">
        <pc:chgData name="Johnston, Sally" userId="90b8e099-2b56-440a-83c7-5982011a135f" providerId="ADAL" clId="{09548BD9-8E7D-4569-BC19-0454188E8313}" dt="2025-10-07T17:39:31" v="66" actId="962"/>
        <pc:sldMkLst>
          <pc:docMk/>
          <pc:sldMk cId="3882575155" sldId="277"/>
        </pc:sldMkLst>
        <pc:picChg chg="mod">
          <ac:chgData name="Johnston, Sally" userId="90b8e099-2b56-440a-83c7-5982011a135f" providerId="ADAL" clId="{09548BD9-8E7D-4569-BC19-0454188E8313}" dt="2025-10-07T17:39:31" v="66" actId="962"/>
          <ac:picMkLst>
            <pc:docMk/>
            <pc:sldMk cId="3882575155" sldId="277"/>
            <ac:picMk id="3" creationId="{D1F0300B-E267-459F-0BA1-1B6DD55866E6}"/>
          </ac:picMkLst>
        </pc:picChg>
        <pc:picChg chg="mod">
          <ac:chgData name="Johnston, Sally" userId="90b8e099-2b56-440a-83c7-5982011a135f" providerId="ADAL" clId="{09548BD9-8E7D-4569-BC19-0454188E8313}" dt="2025-10-07T17:39:28.947" v="64" actId="962"/>
          <ac:picMkLst>
            <pc:docMk/>
            <pc:sldMk cId="3882575155" sldId="277"/>
            <ac:picMk id="4" creationId="{F9E44723-9B58-9467-E35D-70BBDBB53ADD}"/>
          </ac:picMkLst>
        </pc:picChg>
      </pc:sldChg>
      <pc:sldChg chg="modSp mod">
        <pc:chgData name="Johnston, Sally" userId="90b8e099-2b56-440a-83c7-5982011a135f" providerId="ADAL" clId="{09548BD9-8E7D-4569-BC19-0454188E8313}" dt="2025-10-07T17:43:37.135" v="91"/>
        <pc:sldMkLst>
          <pc:docMk/>
          <pc:sldMk cId="2219622226" sldId="281"/>
        </pc:sldMkLst>
        <pc:spChg chg="ord">
          <ac:chgData name="Johnston, Sally" userId="90b8e099-2b56-440a-83c7-5982011a135f" providerId="ADAL" clId="{09548BD9-8E7D-4569-BC19-0454188E8313}" dt="2025-10-07T17:43:17.210" v="87"/>
          <ac:spMkLst>
            <pc:docMk/>
            <pc:sldMk cId="2219622226" sldId="281"/>
            <ac:spMk id="3" creationId="{7488EC3B-A1EB-6F3E-53F9-D9DCA977F111}"/>
          </ac:spMkLst>
        </pc:spChg>
        <pc:spChg chg="ord">
          <ac:chgData name="Johnston, Sally" userId="90b8e099-2b56-440a-83c7-5982011a135f" providerId="ADAL" clId="{09548BD9-8E7D-4569-BC19-0454188E8313}" dt="2025-10-07T17:43:32.099" v="89"/>
          <ac:spMkLst>
            <pc:docMk/>
            <pc:sldMk cId="2219622226" sldId="281"/>
            <ac:spMk id="5" creationId="{B41906E3-B72E-7ED2-9706-03A8D5C7A9C6}"/>
          </ac:spMkLst>
        </pc:spChg>
        <pc:spChg chg="ord">
          <ac:chgData name="Johnston, Sally" userId="90b8e099-2b56-440a-83c7-5982011a135f" providerId="ADAL" clId="{09548BD9-8E7D-4569-BC19-0454188E8313}" dt="2025-10-07T17:43:37.135" v="91"/>
          <ac:spMkLst>
            <pc:docMk/>
            <pc:sldMk cId="2219622226" sldId="281"/>
            <ac:spMk id="7" creationId="{B39B271D-CEF3-C562-0A7B-1F74DC86799F}"/>
          </ac:spMkLst>
        </pc:spChg>
        <pc:picChg chg="mod">
          <ac:chgData name="Johnston, Sally" userId="90b8e099-2b56-440a-83c7-5982011a135f" providerId="ADAL" clId="{09548BD9-8E7D-4569-BC19-0454188E8313}" dt="2025-10-07T17:35:29.021" v="25" actId="962"/>
          <ac:picMkLst>
            <pc:docMk/>
            <pc:sldMk cId="2219622226" sldId="281"/>
            <ac:picMk id="4" creationId="{8D3C527C-F389-0BF9-F2D2-627F30A7107C}"/>
          </ac:picMkLst>
        </pc:picChg>
        <pc:picChg chg="mod">
          <ac:chgData name="Johnston, Sally" userId="90b8e099-2b56-440a-83c7-5982011a135f" providerId="ADAL" clId="{09548BD9-8E7D-4569-BC19-0454188E8313}" dt="2025-10-07T17:43:24.225" v="88"/>
          <ac:picMkLst>
            <pc:docMk/>
            <pc:sldMk cId="2219622226" sldId="281"/>
            <ac:picMk id="1026" creationId="{4E6D79E0-EF7D-D445-E686-A01ED69F8099}"/>
          </ac:picMkLst>
        </pc:picChg>
      </pc:sldChg>
      <pc:sldChg chg="modSp mod">
        <pc:chgData name="Johnston, Sally" userId="90b8e099-2b56-440a-83c7-5982011a135f" providerId="ADAL" clId="{09548BD9-8E7D-4569-BC19-0454188E8313}" dt="2025-10-07T17:40:33.045" v="69"/>
        <pc:sldMkLst>
          <pc:docMk/>
          <pc:sldMk cId="4191417070" sldId="282"/>
        </pc:sldMkLst>
        <pc:picChg chg="mod ord">
          <ac:chgData name="Johnston, Sally" userId="90b8e099-2b56-440a-83c7-5982011a135f" providerId="ADAL" clId="{09548BD9-8E7D-4569-BC19-0454188E8313}" dt="2025-10-07T17:40:33.045" v="69"/>
          <ac:picMkLst>
            <pc:docMk/>
            <pc:sldMk cId="4191417070" sldId="282"/>
            <ac:picMk id="4" creationId="{713B506E-4A10-E20F-B1BC-A10B5C7A40CC}"/>
          </ac:picMkLst>
        </pc:picChg>
      </pc:sldChg>
      <pc:sldChg chg="modSp mod">
        <pc:chgData name="Johnston, Sally" userId="90b8e099-2b56-440a-83c7-5982011a135f" providerId="ADAL" clId="{09548BD9-8E7D-4569-BC19-0454188E8313}" dt="2025-10-07T17:39:16.012" v="62" actId="962"/>
        <pc:sldMkLst>
          <pc:docMk/>
          <pc:sldMk cId="2505573457" sldId="283"/>
        </pc:sldMkLst>
        <pc:picChg chg="mod">
          <ac:chgData name="Johnston, Sally" userId="90b8e099-2b56-440a-83c7-5982011a135f" providerId="ADAL" clId="{09548BD9-8E7D-4569-BC19-0454188E8313}" dt="2025-10-07T17:38:26.632" v="60" actId="962"/>
          <ac:picMkLst>
            <pc:docMk/>
            <pc:sldMk cId="2505573457" sldId="283"/>
            <ac:picMk id="3" creationId="{4B88B979-4FF2-73F5-9248-E777EAACA9E8}"/>
          </ac:picMkLst>
        </pc:picChg>
        <pc:picChg chg="mod">
          <ac:chgData name="Johnston, Sally" userId="90b8e099-2b56-440a-83c7-5982011a135f" providerId="ADAL" clId="{09548BD9-8E7D-4569-BC19-0454188E8313}" dt="2025-10-07T17:39:16.012" v="62" actId="962"/>
          <ac:picMkLst>
            <pc:docMk/>
            <pc:sldMk cId="2505573457" sldId="283"/>
            <ac:picMk id="6" creationId="{CA8361D9-F4FA-0CA9-8318-C1B6FAF571B7}"/>
          </ac:picMkLst>
        </pc:picChg>
      </pc:sldChg>
      <pc:sldChg chg="modSp mod">
        <pc:chgData name="Johnston, Sally" userId="90b8e099-2b56-440a-83c7-5982011a135f" providerId="ADAL" clId="{09548BD9-8E7D-4569-BC19-0454188E8313}" dt="2025-10-07T17:52:43.759" v="107"/>
        <pc:sldMkLst>
          <pc:docMk/>
          <pc:sldMk cId="461648897" sldId="285"/>
        </pc:sldMkLst>
        <pc:picChg chg="mod ord">
          <ac:chgData name="Johnston, Sally" userId="90b8e099-2b56-440a-83c7-5982011a135f" providerId="ADAL" clId="{09548BD9-8E7D-4569-BC19-0454188E8313}" dt="2025-10-07T17:52:30.761" v="106"/>
          <ac:picMkLst>
            <pc:docMk/>
            <pc:sldMk cId="461648897" sldId="285"/>
            <ac:picMk id="4" creationId="{C39F5B62-C042-EF5F-4076-BCBA85821865}"/>
          </ac:picMkLst>
        </pc:picChg>
        <pc:picChg chg="mod">
          <ac:chgData name="Johnston, Sally" userId="90b8e099-2b56-440a-83c7-5982011a135f" providerId="ADAL" clId="{09548BD9-8E7D-4569-BC19-0454188E8313}" dt="2025-10-07T17:38:23.063" v="58" actId="962"/>
          <ac:picMkLst>
            <pc:docMk/>
            <pc:sldMk cId="461648897" sldId="285"/>
            <ac:picMk id="5" creationId="{00BBB966-17BA-150B-3980-AAE6828A0697}"/>
          </ac:picMkLst>
        </pc:picChg>
        <pc:picChg chg="mod ord">
          <ac:chgData name="Johnston, Sally" userId="90b8e099-2b56-440a-83c7-5982011a135f" providerId="ADAL" clId="{09548BD9-8E7D-4569-BC19-0454188E8313}" dt="2025-10-07T17:52:43.759" v="107"/>
          <ac:picMkLst>
            <pc:docMk/>
            <pc:sldMk cId="461648897" sldId="285"/>
            <ac:picMk id="9" creationId="{447868C4-82E1-F81F-A228-45631DD04105}"/>
          </ac:picMkLst>
        </pc:picChg>
      </pc:sldChg>
      <pc:sldChg chg="modSp mod">
        <pc:chgData name="Johnston, Sally" userId="90b8e099-2b56-440a-83c7-5982011a135f" providerId="ADAL" clId="{09548BD9-8E7D-4569-BC19-0454188E8313}" dt="2025-10-07T17:42:56.961" v="85"/>
        <pc:sldMkLst>
          <pc:docMk/>
          <pc:sldMk cId="184380890" sldId="287"/>
        </pc:sldMkLst>
        <pc:spChg chg="mod">
          <ac:chgData name="Johnston, Sally" userId="90b8e099-2b56-440a-83c7-5982011a135f" providerId="ADAL" clId="{09548BD9-8E7D-4569-BC19-0454188E8313}" dt="2025-10-07T17:40:57.424" v="70" actId="962"/>
          <ac:spMkLst>
            <pc:docMk/>
            <pc:sldMk cId="184380890" sldId="287"/>
            <ac:spMk id="2" creationId="{41E8D610-3C4C-ABDE-A77B-8A4C83274EA0}"/>
          </ac:spMkLst>
        </pc:spChg>
        <pc:spChg chg="mod">
          <ac:chgData name="Johnston, Sally" userId="90b8e099-2b56-440a-83c7-5982011a135f" providerId="ADAL" clId="{09548BD9-8E7D-4569-BC19-0454188E8313}" dt="2025-10-07T17:41:05.021" v="71" actId="962"/>
          <ac:spMkLst>
            <pc:docMk/>
            <pc:sldMk cId="184380890" sldId="287"/>
            <ac:spMk id="3" creationId="{C4EFCD80-7559-11FD-E6C4-581300233101}"/>
          </ac:spMkLst>
        </pc:spChg>
        <pc:picChg chg="mod ord">
          <ac:chgData name="Johnston, Sally" userId="90b8e099-2b56-440a-83c7-5982011a135f" providerId="ADAL" clId="{09548BD9-8E7D-4569-BC19-0454188E8313}" dt="2025-10-07T17:41:13.123" v="73"/>
          <ac:picMkLst>
            <pc:docMk/>
            <pc:sldMk cId="184380890" sldId="287"/>
            <ac:picMk id="5" creationId="{3D772344-CDCE-9E12-D633-0E1C7B1FED5C}"/>
          </ac:picMkLst>
        </pc:picChg>
        <pc:picChg chg="mod ord">
          <ac:chgData name="Johnston, Sally" userId="90b8e099-2b56-440a-83c7-5982011a135f" providerId="ADAL" clId="{09548BD9-8E7D-4569-BC19-0454188E8313}" dt="2025-10-07T17:41:43.161" v="75"/>
          <ac:picMkLst>
            <pc:docMk/>
            <pc:sldMk cId="184380890" sldId="287"/>
            <ac:picMk id="9" creationId="{E566C9C3-8D38-AD5A-A946-D65E023182A8}"/>
          </ac:picMkLst>
        </pc:picChg>
        <pc:picChg chg="mod ord">
          <ac:chgData name="Johnston, Sally" userId="90b8e099-2b56-440a-83c7-5982011a135f" providerId="ADAL" clId="{09548BD9-8E7D-4569-BC19-0454188E8313}" dt="2025-10-07T17:42:56.961" v="85"/>
          <ac:picMkLst>
            <pc:docMk/>
            <pc:sldMk cId="184380890" sldId="287"/>
            <ac:picMk id="13" creationId="{D62B2C9C-902C-C18A-AD2D-911D3363DA2D}"/>
          </ac:picMkLst>
        </pc:picChg>
        <pc:picChg chg="mod ord">
          <ac:chgData name="Johnston, Sally" userId="90b8e099-2b56-440a-83c7-5982011a135f" providerId="ADAL" clId="{09548BD9-8E7D-4569-BC19-0454188E8313}" dt="2025-10-07T17:42:02.728" v="79"/>
          <ac:picMkLst>
            <pc:docMk/>
            <pc:sldMk cId="184380890" sldId="287"/>
            <ac:picMk id="15" creationId="{109D34EC-5E5C-1F6E-389A-14168DF5E0F0}"/>
          </ac:picMkLst>
        </pc:picChg>
        <pc:picChg chg="mod ord">
          <ac:chgData name="Johnston, Sally" userId="90b8e099-2b56-440a-83c7-5982011a135f" providerId="ADAL" clId="{09548BD9-8E7D-4569-BC19-0454188E8313}" dt="2025-10-07T17:42:32.823" v="83"/>
          <ac:picMkLst>
            <pc:docMk/>
            <pc:sldMk cId="184380890" sldId="287"/>
            <ac:picMk id="17" creationId="{6B025750-B120-DE0A-4787-019FD0F7298A}"/>
          </ac:picMkLst>
        </pc:picChg>
      </pc:sldChg>
      <pc:sldChg chg="modSp mod">
        <pc:chgData name="Johnston, Sally" userId="90b8e099-2b56-440a-83c7-5982011a135f" providerId="ADAL" clId="{09548BD9-8E7D-4569-BC19-0454188E8313}" dt="2025-10-07T17:52:06.785" v="104" actId="962"/>
        <pc:sldMkLst>
          <pc:docMk/>
          <pc:sldMk cId="3705763791" sldId="288"/>
        </pc:sldMkLst>
        <pc:spChg chg="mod">
          <ac:chgData name="Johnston, Sally" userId="90b8e099-2b56-440a-83c7-5982011a135f" providerId="ADAL" clId="{09548BD9-8E7D-4569-BC19-0454188E8313}" dt="2025-10-07T17:50:39.782" v="96" actId="962"/>
          <ac:spMkLst>
            <pc:docMk/>
            <pc:sldMk cId="3705763791" sldId="288"/>
            <ac:spMk id="11" creationId="{F75932AD-73DE-C8FA-DF7E-C3DD86586A97}"/>
          </ac:spMkLst>
        </pc:spChg>
        <pc:spChg chg="mod">
          <ac:chgData name="Johnston, Sally" userId="90b8e099-2b56-440a-83c7-5982011a135f" providerId="ADAL" clId="{09548BD9-8E7D-4569-BC19-0454188E8313}" dt="2025-10-07T17:35:48.415" v="30" actId="962"/>
          <ac:spMkLst>
            <pc:docMk/>
            <pc:sldMk cId="3705763791" sldId="288"/>
            <ac:spMk id="12" creationId="{D984F467-94BA-BD82-5C08-AAA5E6204BE5}"/>
          </ac:spMkLst>
        </pc:spChg>
        <pc:spChg chg="mod">
          <ac:chgData name="Johnston, Sally" userId="90b8e099-2b56-440a-83c7-5982011a135f" providerId="ADAL" clId="{09548BD9-8E7D-4569-BC19-0454188E8313}" dt="2025-10-07T17:35:49.498" v="31" actId="962"/>
          <ac:spMkLst>
            <pc:docMk/>
            <pc:sldMk cId="3705763791" sldId="288"/>
            <ac:spMk id="13" creationId="{34FDFA16-DC01-A071-C5C4-37F78E07CF1B}"/>
          </ac:spMkLst>
        </pc:spChg>
        <pc:spChg chg="mod">
          <ac:chgData name="Johnston, Sally" userId="90b8e099-2b56-440a-83c7-5982011a135f" providerId="ADAL" clId="{09548BD9-8E7D-4569-BC19-0454188E8313}" dt="2025-10-07T17:35:50.599" v="32" actId="962"/>
          <ac:spMkLst>
            <pc:docMk/>
            <pc:sldMk cId="3705763791" sldId="288"/>
            <ac:spMk id="14" creationId="{4418F9C4-EBC5-95A7-F35A-29747FC5B4FE}"/>
          </ac:spMkLst>
        </pc:spChg>
        <pc:spChg chg="mod">
          <ac:chgData name="Johnston, Sally" userId="90b8e099-2b56-440a-83c7-5982011a135f" providerId="ADAL" clId="{09548BD9-8E7D-4569-BC19-0454188E8313}" dt="2025-10-07T17:35:51.520" v="33" actId="962"/>
          <ac:spMkLst>
            <pc:docMk/>
            <pc:sldMk cId="3705763791" sldId="288"/>
            <ac:spMk id="15" creationId="{F90CC962-8FEE-2E6F-4581-7F2532DED409}"/>
          </ac:spMkLst>
        </pc:spChg>
        <pc:picChg chg="mod">
          <ac:chgData name="Johnston, Sally" userId="90b8e099-2b56-440a-83c7-5982011a135f" providerId="ADAL" clId="{09548BD9-8E7D-4569-BC19-0454188E8313}" dt="2025-10-07T17:35:32.332" v="27" actId="962"/>
          <ac:picMkLst>
            <pc:docMk/>
            <pc:sldMk cId="3705763791" sldId="288"/>
            <ac:picMk id="4" creationId="{DE008394-1E33-4BB5-37A6-C823DCBDF19E}"/>
          </ac:picMkLst>
        </pc:picChg>
        <pc:picChg chg="mod">
          <ac:chgData name="Johnston, Sally" userId="90b8e099-2b56-440a-83c7-5982011a135f" providerId="ADAL" clId="{09548BD9-8E7D-4569-BC19-0454188E8313}" dt="2025-10-07T17:51:56.270" v="102" actId="962"/>
          <ac:picMkLst>
            <pc:docMk/>
            <pc:sldMk cId="3705763791" sldId="288"/>
            <ac:picMk id="1028" creationId="{D3BF7C54-FA26-3E5E-F973-B609019D2840}"/>
          </ac:picMkLst>
        </pc:picChg>
        <pc:picChg chg="mod">
          <ac:chgData name="Johnston, Sally" userId="90b8e099-2b56-440a-83c7-5982011a135f" providerId="ADAL" clId="{09548BD9-8E7D-4569-BC19-0454188E8313}" dt="2025-10-07T17:51:14.196" v="97" actId="962"/>
          <ac:picMkLst>
            <pc:docMk/>
            <pc:sldMk cId="3705763791" sldId="288"/>
            <ac:picMk id="1030" creationId="{30B07738-65F2-FAD1-99A5-69EDAFB5082F}"/>
          </ac:picMkLst>
        </pc:picChg>
        <pc:picChg chg="mod">
          <ac:chgData name="Johnston, Sally" userId="90b8e099-2b56-440a-83c7-5982011a135f" providerId="ADAL" clId="{09548BD9-8E7D-4569-BC19-0454188E8313}" dt="2025-10-07T17:51:45.097" v="101" actId="962"/>
          <ac:picMkLst>
            <pc:docMk/>
            <pc:sldMk cId="3705763791" sldId="288"/>
            <ac:picMk id="1032" creationId="{AA840E79-D254-FFE0-299E-71DA710EC0D1}"/>
          </ac:picMkLst>
        </pc:picChg>
        <pc:picChg chg="mod">
          <ac:chgData name="Johnston, Sally" userId="90b8e099-2b56-440a-83c7-5982011a135f" providerId="ADAL" clId="{09548BD9-8E7D-4569-BC19-0454188E8313}" dt="2025-10-07T17:52:06.785" v="104" actId="962"/>
          <ac:picMkLst>
            <pc:docMk/>
            <pc:sldMk cId="3705763791" sldId="288"/>
            <ac:picMk id="1034" creationId="{22B2D48B-96B9-885E-0AAB-3A1D18F4A3E1}"/>
          </ac:picMkLst>
        </pc:picChg>
      </pc:sldChg>
      <pc:sldChg chg="modSp mod">
        <pc:chgData name="Johnston, Sally" userId="90b8e099-2b56-440a-83c7-5982011a135f" providerId="ADAL" clId="{09548BD9-8E7D-4569-BC19-0454188E8313}" dt="2025-10-07T17:36:01.432" v="42" actId="962"/>
        <pc:sldMkLst>
          <pc:docMk/>
          <pc:sldMk cId="2929973904" sldId="289"/>
        </pc:sldMkLst>
        <pc:spChg chg="mod">
          <ac:chgData name="Johnston, Sally" userId="90b8e099-2b56-440a-83c7-5982011a135f" providerId="ADAL" clId="{09548BD9-8E7D-4569-BC19-0454188E8313}" dt="2025-10-07T17:35:57.079" v="36" actId="962"/>
          <ac:spMkLst>
            <pc:docMk/>
            <pc:sldMk cId="2929973904" sldId="289"/>
            <ac:spMk id="9" creationId="{D626CC8F-0E42-CC01-2CEE-3F77F38EEC57}"/>
          </ac:spMkLst>
        </pc:spChg>
        <pc:spChg chg="mod">
          <ac:chgData name="Johnston, Sally" userId="90b8e099-2b56-440a-83c7-5982011a135f" providerId="ADAL" clId="{09548BD9-8E7D-4569-BC19-0454188E8313}" dt="2025-10-07T17:35:58.289" v="37" actId="962"/>
          <ac:spMkLst>
            <pc:docMk/>
            <pc:sldMk cId="2929973904" sldId="289"/>
            <ac:spMk id="10" creationId="{FD11C149-BF9B-B9FD-C8F3-CB42EA037899}"/>
          </ac:spMkLst>
        </pc:spChg>
        <pc:spChg chg="mod">
          <ac:chgData name="Johnston, Sally" userId="90b8e099-2b56-440a-83c7-5982011a135f" providerId="ADAL" clId="{09548BD9-8E7D-4569-BC19-0454188E8313}" dt="2025-10-07T17:35:58.939" v="38" actId="962"/>
          <ac:spMkLst>
            <pc:docMk/>
            <pc:sldMk cId="2929973904" sldId="289"/>
            <ac:spMk id="11" creationId="{3E11F4F8-18C9-B3C3-E42D-A6D772F94AF9}"/>
          </ac:spMkLst>
        </pc:spChg>
        <pc:spChg chg="mod">
          <ac:chgData name="Johnston, Sally" userId="90b8e099-2b56-440a-83c7-5982011a135f" providerId="ADAL" clId="{09548BD9-8E7D-4569-BC19-0454188E8313}" dt="2025-10-07T17:35:59.554" v="39" actId="962"/>
          <ac:spMkLst>
            <pc:docMk/>
            <pc:sldMk cId="2929973904" sldId="289"/>
            <ac:spMk id="12" creationId="{3F56275C-6702-061F-D061-2C096DF46D1D}"/>
          </ac:spMkLst>
        </pc:spChg>
        <pc:spChg chg="mod">
          <ac:chgData name="Johnston, Sally" userId="90b8e099-2b56-440a-83c7-5982011a135f" providerId="ADAL" clId="{09548BD9-8E7D-4569-BC19-0454188E8313}" dt="2025-10-07T17:36:00.184" v="40" actId="962"/>
          <ac:spMkLst>
            <pc:docMk/>
            <pc:sldMk cId="2929973904" sldId="289"/>
            <ac:spMk id="13" creationId="{E770DF3E-F934-703B-E3E2-D574F4EC0CA1}"/>
          </ac:spMkLst>
        </pc:spChg>
        <pc:spChg chg="mod">
          <ac:chgData name="Johnston, Sally" userId="90b8e099-2b56-440a-83c7-5982011a135f" providerId="ADAL" clId="{09548BD9-8E7D-4569-BC19-0454188E8313}" dt="2025-10-07T17:36:00.807" v="41" actId="962"/>
          <ac:spMkLst>
            <pc:docMk/>
            <pc:sldMk cId="2929973904" sldId="289"/>
            <ac:spMk id="14" creationId="{BC88A6EE-087A-C4DA-E27C-0C23ECA40908}"/>
          </ac:spMkLst>
        </pc:spChg>
        <pc:spChg chg="mod">
          <ac:chgData name="Johnston, Sally" userId="90b8e099-2b56-440a-83c7-5982011a135f" providerId="ADAL" clId="{09548BD9-8E7D-4569-BC19-0454188E8313}" dt="2025-10-07T17:36:01.432" v="42" actId="962"/>
          <ac:spMkLst>
            <pc:docMk/>
            <pc:sldMk cId="2929973904" sldId="289"/>
            <ac:spMk id="15" creationId="{1BEA7E89-BA61-CAAD-EBAB-F03E4215F162}"/>
          </ac:spMkLst>
        </pc:spChg>
        <pc:picChg chg="mod">
          <ac:chgData name="Johnston, Sally" userId="90b8e099-2b56-440a-83c7-5982011a135f" providerId="ADAL" clId="{09548BD9-8E7D-4569-BC19-0454188E8313}" dt="2025-10-07T17:35:54.191" v="35" actId="962"/>
          <ac:picMkLst>
            <pc:docMk/>
            <pc:sldMk cId="2929973904" sldId="289"/>
            <ac:picMk id="4" creationId="{6F32C393-CB5C-1ECD-EBB6-D16376CA5B25}"/>
          </ac:picMkLst>
        </pc:picChg>
      </pc:sldChg>
      <pc:sldChg chg="modSp mod">
        <pc:chgData name="Johnston, Sally" userId="90b8e099-2b56-440a-83c7-5982011a135f" providerId="ADAL" clId="{09548BD9-8E7D-4569-BC19-0454188E8313}" dt="2025-10-07T17:38:13.461" v="53" actId="962"/>
        <pc:sldMkLst>
          <pc:docMk/>
          <pc:sldMk cId="3399919947" sldId="290"/>
        </pc:sldMkLst>
        <pc:spChg chg="mod">
          <ac:chgData name="Johnston, Sally" userId="90b8e099-2b56-440a-83c7-5982011a135f" providerId="ADAL" clId="{09548BD9-8E7D-4569-BC19-0454188E8313}" dt="2025-10-07T17:36:06.346" v="45" actId="962"/>
          <ac:spMkLst>
            <pc:docMk/>
            <pc:sldMk cId="3399919947" sldId="290"/>
            <ac:spMk id="9" creationId="{7B6753DC-B05E-E5FD-2761-B325DB3CE00A}"/>
          </ac:spMkLst>
        </pc:spChg>
        <pc:spChg chg="mod">
          <ac:chgData name="Johnston, Sally" userId="90b8e099-2b56-440a-83c7-5982011a135f" providerId="ADAL" clId="{09548BD9-8E7D-4569-BC19-0454188E8313}" dt="2025-10-07T17:36:07.026" v="46" actId="962"/>
          <ac:spMkLst>
            <pc:docMk/>
            <pc:sldMk cId="3399919947" sldId="290"/>
            <ac:spMk id="10" creationId="{8AF0044A-FFCF-FAE4-31D0-DF84D533CF6D}"/>
          </ac:spMkLst>
        </pc:spChg>
        <pc:spChg chg="mod">
          <ac:chgData name="Johnston, Sally" userId="90b8e099-2b56-440a-83c7-5982011a135f" providerId="ADAL" clId="{09548BD9-8E7D-4569-BC19-0454188E8313}" dt="2025-10-07T17:36:07.609" v="47" actId="962"/>
          <ac:spMkLst>
            <pc:docMk/>
            <pc:sldMk cId="3399919947" sldId="290"/>
            <ac:spMk id="11" creationId="{2D917450-56F5-4B1D-BAA6-136C629A8E95}"/>
          </ac:spMkLst>
        </pc:spChg>
        <pc:spChg chg="mod">
          <ac:chgData name="Johnston, Sally" userId="90b8e099-2b56-440a-83c7-5982011a135f" providerId="ADAL" clId="{09548BD9-8E7D-4569-BC19-0454188E8313}" dt="2025-10-07T17:36:08.163" v="48" actId="962"/>
          <ac:spMkLst>
            <pc:docMk/>
            <pc:sldMk cId="3399919947" sldId="290"/>
            <ac:spMk id="12" creationId="{AE5BCAC4-5BFC-C1F3-EE1A-13037811B952}"/>
          </ac:spMkLst>
        </pc:spChg>
        <pc:spChg chg="mod">
          <ac:chgData name="Johnston, Sally" userId="90b8e099-2b56-440a-83c7-5982011a135f" providerId="ADAL" clId="{09548BD9-8E7D-4569-BC19-0454188E8313}" dt="2025-10-07T17:36:08.971" v="49" actId="962"/>
          <ac:spMkLst>
            <pc:docMk/>
            <pc:sldMk cId="3399919947" sldId="290"/>
            <ac:spMk id="13" creationId="{C2F2549A-3C22-8D70-6C58-F1DE7C1FE4AA}"/>
          </ac:spMkLst>
        </pc:spChg>
        <pc:picChg chg="mod">
          <ac:chgData name="Johnston, Sally" userId="90b8e099-2b56-440a-83c7-5982011a135f" providerId="ADAL" clId="{09548BD9-8E7D-4569-BC19-0454188E8313}" dt="2025-10-07T17:36:03.946" v="44" actId="962"/>
          <ac:picMkLst>
            <pc:docMk/>
            <pc:sldMk cId="3399919947" sldId="290"/>
            <ac:picMk id="4" creationId="{8ACDA063-04C2-5586-9FE5-251E8E7BC19E}"/>
          </ac:picMkLst>
        </pc:picChg>
        <pc:picChg chg="mod">
          <ac:chgData name="Johnston, Sally" userId="90b8e099-2b56-440a-83c7-5982011a135f" providerId="ADAL" clId="{09548BD9-8E7D-4569-BC19-0454188E8313}" dt="2025-10-07T17:37:33.466" v="51" actId="962"/>
          <ac:picMkLst>
            <pc:docMk/>
            <pc:sldMk cId="3399919947" sldId="290"/>
            <ac:picMk id="5" creationId="{A6AF5F49-6C21-4AF6-02F1-4540D7CCA88C}"/>
          </ac:picMkLst>
        </pc:picChg>
        <pc:picChg chg="mod">
          <ac:chgData name="Johnston, Sally" userId="90b8e099-2b56-440a-83c7-5982011a135f" providerId="ADAL" clId="{09548BD9-8E7D-4569-BC19-0454188E8313}" dt="2025-10-07T17:38:13.461" v="53" actId="962"/>
          <ac:picMkLst>
            <pc:docMk/>
            <pc:sldMk cId="3399919947" sldId="290"/>
            <ac:picMk id="7" creationId="{AAA45CC0-9579-4130-3A02-ED9CB503259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87A1F-470A-43CD-90B1-554103913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650C4-E451-4906-8C80-BF2E13293E4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Fire Weather Factors</a:t>
          </a:r>
        </a:p>
      </dgm:t>
    </dgm:pt>
    <dgm:pt modelId="{710DD041-56C6-403A-9529-CF7D8F083749}" type="parTrans" cxnId="{D2CC0DBE-F5F4-4A1D-9378-510F63892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D4A108-6BB4-4DF1-A04B-1868A2F5F657}" type="sibTrans" cxnId="{D2CC0DBE-F5F4-4A1D-9378-510F63892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CB4887-43E3-400A-B380-9E6525EEA7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Temperatures</a:t>
          </a:r>
        </a:p>
      </dgm:t>
    </dgm:pt>
    <dgm:pt modelId="{3FF345EB-20A8-4668-A154-D9CBE9F00B7E}" type="parTrans" cxnId="{B46709EE-AEC3-4BF9-82C5-29E3726C71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616AD3-1BA4-4F71-AEB8-8858B539D9B1}" type="sibTrans" cxnId="{B46709EE-AEC3-4BF9-82C5-29E3726C71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098DE7-0843-40A6-9D38-B1EE4679CB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Low Relative Humidities</a:t>
          </a:r>
        </a:p>
      </dgm:t>
    </dgm:pt>
    <dgm:pt modelId="{0651A34A-485A-4BCE-BAF5-0BD5EBF806C6}" type="parTrans" cxnId="{06A773EA-E873-4661-B5D2-3915D73707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90B788-429B-456F-BFA0-C05219B06FFC}" type="sibTrans" cxnId="{06A773EA-E873-4661-B5D2-3915D73707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E65397-26A0-4017-BAEB-8F5986C901F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Extreme “Red Flag” conditions in the Summer</a:t>
          </a:r>
        </a:p>
      </dgm:t>
    </dgm:pt>
    <dgm:pt modelId="{AB3A2729-670D-4D94-AB09-496743A7A4E7}" type="parTrans" cxnId="{AB3AAD42-CAAC-49A5-88F6-AD17596162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B83FA8-644B-4F6A-BBE2-4C65EF746959}" type="sibTrans" cxnId="{AB3AAD42-CAAC-49A5-88F6-AD17596162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CF7D9C-2B9D-432D-8411-4929EEE119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High winds before fall/winter storms</a:t>
          </a:r>
        </a:p>
      </dgm:t>
    </dgm:pt>
    <dgm:pt modelId="{A3A330DF-93EB-4AAB-AF48-EECF7665D01E}" type="parTrans" cxnId="{5FFC5F11-0789-4D9C-A197-08E3C893E3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F46632-356A-4C39-B11B-3D6355BA6847}" type="sibTrans" cxnId="{5FFC5F11-0789-4D9C-A197-08E3C893E3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FD67D5-5778-4259-8836-2516C5A4CE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Ember Fall out</a:t>
          </a:r>
        </a:p>
      </dgm:t>
    </dgm:pt>
    <dgm:pt modelId="{832584F3-9BD3-443F-889E-9E4D2C50857B}" type="parTrans" cxnId="{A49F5DAD-BC70-44DF-9106-14084AFAB2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7795AB-0838-4EB9-A1C6-79BE75AC2B30}" type="sibTrans" cxnId="{A49F5DAD-BC70-44DF-9106-14084AFAB2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4944A-19D9-4AD1-9218-95331A6C3DB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Local Factors</a:t>
          </a:r>
        </a:p>
      </dgm:t>
    </dgm:pt>
    <dgm:pt modelId="{6A3F9C2A-22E3-4743-8821-AE50EB540DFD}" type="parTrans" cxnId="{26782E70-E56B-4DB9-B623-419F96BF49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399105-68F8-4A00-9C89-8F723DDBF811}" type="sibTrans" cxnId="{26782E70-E56B-4DB9-B623-419F96BF49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934C96-9411-4EFD-B62F-D5ED7B941E4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Proximity to unmanaged lands (Wildland Fuels)</a:t>
          </a:r>
        </a:p>
      </dgm:t>
    </dgm:pt>
    <dgm:pt modelId="{DB8EF77C-8575-4901-93C2-FF84D3405410}" type="parTrans" cxnId="{B93D6153-C9EF-48F4-BB6B-03E3EB637C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011F49-7DB6-4274-851E-BBFFCC932C96}" type="sibTrans" cxnId="{B93D6153-C9EF-48F4-BB6B-03E3EB637C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8B1F4A-1B9D-4A88-98A7-B298326DA5B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Fuel buildup around structures</a:t>
          </a:r>
        </a:p>
      </dgm:t>
    </dgm:pt>
    <dgm:pt modelId="{18C3C40F-5CAE-4380-A4BB-B3FD817FAEB0}" type="parTrans" cxnId="{6EF4E618-9BFB-4661-8B60-38591D7334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7F76A6-0D92-4C71-8B10-ACE2B6743C0A}" type="sibTrans" cxnId="{6EF4E618-9BFB-4661-8B60-38591D7334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862B78-76F3-45A4-B49A-C93D6E67E351}">
      <dgm:prSet/>
      <dgm:spPr>
        <a:noFill/>
        <a:ln>
          <a:noFill/>
        </a:ln>
      </dgm:spPr>
      <dgm:t>
        <a:bodyPr/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A4E0B4A-0D65-4148-A6E3-1FADA143B96F}" type="parTrans" cxnId="{397EB925-B317-496C-8B64-53A97820A1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63780B-299A-44D4-8701-235DE7111BA2}" type="sibTrans" cxnId="{397EB925-B317-496C-8B64-53A97820A1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29C3A5-2602-475C-883C-DC146711E4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Home ignitability</a:t>
          </a:r>
        </a:p>
      </dgm:t>
    </dgm:pt>
    <dgm:pt modelId="{FF1A0E37-AF2E-41B3-9A52-F6E226F52BEB}" type="parTrans" cxnId="{F332CC13-43AE-4358-A0C7-15B693BC2B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E613DE-E9D2-4BDC-9255-A5D2096EE1DB}" type="sibTrans" cxnId="{F332CC13-43AE-4358-A0C7-15B693BC2B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76F5B7-0C0C-4CB7-9614-BA52E7501C0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510D48A-160E-4BAC-A981-8068779241F0}" type="parTrans" cxnId="{7DC7A362-47FF-43B8-933C-C6661435D1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7237F9-8314-4940-B39F-73C04A1B7ADE}" type="sibTrans" cxnId="{7DC7A362-47FF-43B8-933C-C6661435D1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5C5524-0613-4214-B5F8-D6C45912A240}" type="pres">
      <dgm:prSet presAssocID="{3EF87A1F-470A-43CD-90B1-55410391323A}" presName="linear" presStyleCnt="0">
        <dgm:presLayoutVars>
          <dgm:animLvl val="lvl"/>
          <dgm:resizeHandles val="exact"/>
        </dgm:presLayoutVars>
      </dgm:prSet>
      <dgm:spPr/>
    </dgm:pt>
    <dgm:pt modelId="{D595D602-A59F-423F-AB18-051171B7DDF4}" type="pres">
      <dgm:prSet presAssocID="{7B1650C4-E451-4906-8C80-BF2E13293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C91398-8E76-474E-8C10-92B06B9D9003}" type="pres">
      <dgm:prSet presAssocID="{7B1650C4-E451-4906-8C80-BF2E13293E47}" presName="childText" presStyleLbl="revTx" presStyleIdx="0" presStyleCnt="2">
        <dgm:presLayoutVars>
          <dgm:bulletEnabled val="1"/>
        </dgm:presLayoutVars>
      </dgm:prSet>
      <dgm:spPr/>
    </dgm:pt>
    <dgm:pt modelId="{588643DA-0C9A-41FF-8F43-B002CBA17EA4}" type="pres">
      <dgm:prSet presAssocID="{BA54944A-19D9-4AD1-9218-95331A6C3D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CDFAAF-FCFF-4E7D-A9B3-FE8DD7740350}" type="pres">
      <dgm:prSet presAssocID="{BA54944A-19D9-4AD1-9218-95331A6C3DB5}" presName="childText" presStyleLbl="revTx" presStyleIdx="1" presStyleCnt="2">
        <dgm:presLayoutVars>
          <dgm:bulletEnabled val="1"/>
        </dgm:presLayoutVars>
      </dgm:prSet>
      <dgm:spPr/>
    </dgm:pt>
    <dgm:pt modelId="{7F9EEABF-9FE7-4DB9-911C-21F0C3B0274D}" type="pres">
      <dgm:prSet presAssocID="{BA862B78-76F3-45A4-B49A-C93D6E67E351}" presName="parentText" presStyleLbl="node1" presStyleIdx="2" presStyleCnt="3" custScaleY="127024" custLinFactNeighborX="49225" custLinFactNeighborY="86390">
        <dgm:presLayoutVars>
          <dgm:chMax val="0"/>
          <dgm:bulletEnabled val="1"/>
        </dgm:presLayoutVars>
      </dgm:prSet>
      <dgm:spPr/>
    </dgm:pt>
  </dgm:ptLst>
  <dgm:cxnLst>
    <dgm:cxn modelId="{E4A43D0E-BBB2-4373-9A17-BA2E90928146}" type="presOf" srcId="{3EF87A1F-470A-43CD-90B1-55410391323A}" destId="{6F5C5524-0613-4214-B5F8-D6C45912A240}" srcOrd="0" destOrd="0" presId="urn:microsoft.com/office/officeart/2005/8/layout/vList2"/>
    <dgm:cxn modelId="{5FFC5F11-0789-4D9C-A197-08E3C893E316}" srcId="{7B1650C4-E451-4906-8C80-BF2E13293E47}" destId="{C1CF7D9C-2B9D-432D-8411-4929EEE119D6}" srcOrd="3" destOrd="0" parTransId="{A3A330DF-93EB-4AAB-AF48-EECF7665D01E}" sibTransId="{E1F46632-356A-4C39-B11B-3D6355BA6847}"/>
    <dgm:cxn modelId="{F332CC13-43AE-4358-A0C7-15B693BC2B00}" srcId="{BA54944A-19D9-4AD1-9218-95331A6C3DB5}" destId="{2F29C3A5-2602-475C-883C-DC146711E417}" srcOrd="2" destOrd="0" parTransId="{FF1A0E37-AF2E-41B3-9A52-F6E226F52BEB}" sibTransId="{01E613DE-E9D2-4BDC-9255-A5D2096EE1DB}"/>
    <dgm:cxn modelId="{6EF4E618-9BFB-4661-8B60-38591D73340D}" srcId="{BA54944A-19D9-4AD1-9218-95331A6C3DB5}" destId="{3E8B1F4A-1B9D-4A88-98A7-B298326DA5B5}" srcOrd="1" destOrd="0" parTransId="{18C3C40F-5CAE-4380-A4BB-B3FD817FAEB0}" sibTransId="{507F76A6-0D92-4C71-8B10-ACE2B6743C0A}"/>
    <dgm:cxn modelId="{6747C11C-D0EF-471B-AD34-9D893B8BE35B}" type="presOf" srcId="{C1CF7D9C-2B9D-432D-8411-4929EEE119D6}" destId="{DAC91398-8E76-474E-8C10-92B06B9D9003}" srcOrd="0" destOrd="3" presId="urn:microsoft.com/office/officeart/2005/8/layout/vList2"/>
    <dgm:cxn modelId="{397EB925-B317-496C-8B64-53A97820A1DB}" srcId="{3EF87A1F-470A-43CD-90B1-55410391323A}" destId="{BA862B78-76F3-45A4-B49A-C93D6E67E351}" srcOrd="2" destOrd="0" parTransId="{6A4E0B4A-0D65-4148-A6E3-1FADA143B96F}" sibTransId="{1063780B-299A-44D4-8701-235DE7111BA2}"/>
    <dgm:cxn modelId="{318FBB31-6ED6-4D4A-9605-56C3A1FC0D20}" type="presOf" srcId="{2F29C3A5-2602-475C-883C-DC146711E417}" destId="{27CDFAAF-FCFF-4E7D-A9B3-FE8DD7740350}" srcOrd="0" destOrd="2" presId="urn:microsoft.com/office/officeart/2005/8/layout/vList2"/>
    <dgm:cxn modelId="{B3565A3E-A010-400C-8765-3FF44524587A}" type="presOf" srcId="{98CB4887-43E3-400A-B380-9E6525EEA7F4}" destId="{DAC91398-8E76-474E-8C10-92B06B9D9003}" srcOrd="0" destOrd="0" presId="urn:microsoft.com/office/officeart/2005/8/layout/vList2"/>
    <dgm:cxn modelId="{B76A2B5F-86A3-4B47-A5AE-32280950DCDE}" type="presOf" srcId="{A776F5B7-0C0C-4CB7-9614-BA52E7501C01}" destId="{27CDFAAF-FCFF-4E7D-A9B3-FE8DD7740350}" srcOrd="0" destOrd="3" presId="urn:microsoft.com/office/officeart/2005/8/layout/vList2"/>
    <dgm:cxn modelId="{63681F41-5FA2-49E1-9621-5F6B04585D50}" type="presOf" srcId="{BA54944A-19D9-4AD1-9218-95331A6C3DB5}" destId="{588643DA-0C9A-41FF-8F43-B002CBA17EA4}" srcOrd="0" destOrd="0" presId="urn:microsoft.com/office/officeart/2005/8/layout/vList2"/>
    <dgm:cxn modelId="{7DC7A362-47FF-43B8-933C-C6661435D146}" srcId="{BA54944A-19D9-4AD1-9218-95331A6C3DB5}" destId="{A776F5B7-0C0C-4CB7-9614-BA52E7501C01}" srcOrd="3" destOrd="0" parTransId="{B510D48A-160E-4BAC-A981-8068779241F0}" sibTransId="{6C7237F9-8314-4940-B39F-73C04A1B7ADE}"/>
    <dgm:cxn modelId="{AB3AAD42-CAAC-49A5-88F6-AD1759616260}" srcId="{7B1650C4-E451-4906-8C80-BF2E13293E47}" destId="{53E65397-26A0-4017-BAEB-8F5986C901FF}" srcOrd="2" destOrd="0" parTransId="{AB3A2729-670D-4D94-AB09-496743A7A4E7}" sibTransId="{CFB83FA8-644B-4F6A-BBE2-4C65EF746959}"/>
    <dgm:cxn modelId="{8A1E1A4D-96FD-44D5-B30C-3CF76BECEA7C}" type="presOf" srcId="{BBFD67D5-5778-4259-8836-2516C5A4CE75}" destId="{DAC91398-8E76-474E-8C10-92B06B9D9003}" srcOrd="0" destOrd="4" presId="urn:microsoft.com/office/officeart/2005/8/layout/vList2"/>
    <dgm:cxn modelId="{26782E70-E56B-4DB9-B623-419F96BF4917}" srcId="{3EF87A1F-470A-43CD-90B1-55410391323A}" destId="{BA54944A-19D9-4AD1-9218-95331A6C3DB5}" srcOrd="1" destOrd="0" parTransId="{6A3F9C2A-22E3-4743-8821-AE50EB540DFD}" sibTransId="{0D399105-68F8-4A00-9C89-8F723DDBF811}"/>
    <dgm:cxn modelId="{B93D6153-C9EF-48F4-BB6B-03E3EB637C32}" srcId="{BA54944A-19D9-4AD1-9218-95331A6C3DB5}" destId="{AC934C96-9411-4EFD-B62F-D5ED7B941E4A}" srcOrd="0" destOrd="0" parTransId="{DB8EF77C-8575-4901-93C2-FF84D3405410}" sibTransId="{43011F49-7DB6-4274-851E-BBFFCC932C96}"/>
    <dgm:cxn modelId="{12CB8357-58F1-4163-9B5B-C1455380F637}" type="presOf" srcId="{3E8B1F4A-1B9D-4A88-98A7-B298326DA5B5}" destId="{27CDFAAF-FCFF-4E7D-A9B3-FE8DD7740350}" srcOrd="0" destOrd="1" presId="urn:microsoft.com/office/officeart/2005/8/layout/vList2"/>
    <dgm:cxn modelId="{7278087A-21BE-48A8-97C7-3C9ECBC3334E}" type="presOf" srcId="{7B1650C4-E451-4906-8C80-BF2E13293E47}" destId="{D595D602-A59F-423F-AB18-051171B7DDF4}" srcOrd="0" destOrd="0" presId="urn:microsoft.com/office/officeart/2005/8/layout/vList2"/>
    <dgm:cxn modelId="{A49F5DAD-BC70-44DF-9106-14084AFAB25A}" srcId="{7B1650C4-E451-4906-8C80-BF2E13293E47}" destId="{BBFD67D5-5778-4259-8836-2516C5A4CE75}" srcOrd="4" destOrd="0" parTransId="{832584F3-9BD3-443F-889E-9E4D2C50857B}" sibTransId="{357795AB-0838-4EB9-A1C6-79BE75AC2B30}"/>
    <dgm:cxn modelId="{D2CC0DBE-F5F4-4A1D-9378-510F63892D81}" srcId="{3EF87A1F-470A-43CD-90B1-55410391323A}" destId="{7B1650C4-E451-4906-8C80-BF2E13293E47}" srcOrd="0" destOrd="0" parTransId="{710DD041-56C6-403A-9529-CF7D8F083749}" sibTransId="{35D4A108-6BB4-4DF1-A04B-1868A2F5F657}"/>
    <dgm:cxn modelId="{D7F097CA-C79E-4385-9B36-DB5F4BAB9520}" type="presOf" srcId="{BA862B78-76F3-45A4-B49A-C93D6E67E351}" destId="{7F9EEABF-9FE7-4DB9-911C-21F0C3B0274D}" srcOrd="0" destOrd="0" presId="urn:microsoft.com/office/officeart/2005/8/layout/vList2"/>
    <dgm:cxn modelId="{DFCAB5DC-6701-4C06-9C92-2D8F4E882603}" type="presOf" srcId="{00098DE7-0843-40A6-9D38-B1EE4679CB62}" destId="{DAC91398-8E76-474E-8C10-92B06B9D9003}" srcOrd="0" destOrd="1" presId="urn:microsoft.com/office/officeart/2005/8/layout/vList2"/>
    <dgm:cxn modelId="{06A773EA-E873-4661-B5D2-3915D7370722}" srcId="{7B1650C4-E451-4906-8C80-BF2E13293E47}" destId="{00098DE7-0843-40A6-9D38-B1EE4679CB62}" srcOrd="1" destOrd="0" parTransId="{0651A34A-485A-4BCE-BAF5-0BD5EBF806C6}" sibTransId="{DE90B788-429B-456F-BFA0-C05219B06FFC}"/>
    <dgm:cxn modelId="{B46709EE-AEC3-4BF9-82C5-29E3726C71A2}" srcId="{7B1650C4-E451-4906-8C80-BF2E13293E47}" destId="{98CB4887-43E3-400A-B380-9E6525EEA7F4}" srcOrd="0" destOrd="0" parTransId="{3FF345EB-20A8-4668-A154-D9CBE9F00B7E}" sibTransId="{15616AD3-1BA4-4F71-AEB8-8858B539D9B1}"/>
    <dgm:cxn modelId="{83AFD9F1-BFD0-406E-9F32-E5B3FD4418AD}" type="presOf" srcId="{AC934C96-9411-4EFD-B62F-D5ED7B941E4A}" destId="{27CDFAAF-FCFF-4E7D-A9B3-FE8DD7740350}" srcOrd="0" destOrd="0" presId="urn:microsoft.com/office/officeart/2005/8/layout/vList2"/>
    <dgm:cxn modelId="{73E64AF6-5ECC-4B3F-86FF-72D93EFA0873}" type="presOf" srcId="{53E65397-26A0-4017-BAEB-8F5986C901FF}" destId="{DAC91398-8E76-474E-8C10-92B06B9D9003}" srcOrd="0" destOrd="2" presId="urn:microsoft.com/office/officeart/2005/8/layout/vList2"/>
    <dgm:cxn modelId="{D3F63925-8761-4E1C-8C98-DD2F5802C535}" type="presParOf" srcId="{6F5C5524-0613-4214-B5F8-D6C45912A240}" destId="{D595D602-A59F-423F-AB18-051171B7DDF4}" srcOrd="0" destOrd="0" presId="urn:microsoft.com/office/officeart/2005/8/layout/vList2"/>
    <dgm:cxn modelId="{FE047CF1-8391-4935-969D-B3D509D37CE0}" type="presParOf" srcId="{6F5C5524-0613-4214-B5F8-D6C45912A240}" destId="{DAC91398-8E76-474E-8C10-92B06B9D9003}" srcOrd="1" destOrd="0" presId="urn:microsoft.com/office/officeart/2005/8/layout/vList2"/>
    <dgm:cxn modelId="{5EBFAB3A-6DAE-4AE1-A1BA-2FB2C7400CD1}" type="presParOf" srcId="{6F5C5524-0613-4214-B5F8-D6C45912A240}" destId="{588643DA-0C9A-41FF-8F43-B002CBA17EA4}" srcOrd="2" destOrd="0" presId="urn:microsoft.com/office/officeart/2005/8/layout/vList2"/>
    <dgm:cxn modelId="{EEAD608B-D4F3-444B-9630-C8DEE1310F68}" type="presParOf" srcId="{6F5C5524-0613-4214-B5F8-D6C45912A240}" destId="{27CDFAAF-FCFF-4E7D-A9B3-FE8DD7740350}" srcOrd="3" destOrd="0" presId="urn:microsoft.com/office/officeart/2005/8/layout/vList2"/>
    <dgm:cxn modelId="{32B1371D-6DFB-4452-9D9A-712F97BB7952}" type="presParOf" srcId="{6F5C5524-0613-4214-B5F8-D6C45912A240}" destId="{7F9EEABF-9FE7-4DB9-911C-21F0C3B027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5D602-A59F-423F-AB18-051171B7DDF4}">
      <dsp:nvSpPr>
        <dsp:cNvPr id="0" name=""/>
        <dsp:cNvSpPr/>
      </dsp:nvSpPr>
      <dsp:spPr>
        <a:xfrm>
          <a:off x="0" y="33286"/>
          <a:ext cx="545795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Fire Weather Factors</a:t>
          </a:r>
        </a:p>
      </dsp:txBody>
      <dsp:txXfrm>
        <a:off x="24588" y="57874"/>
        <a:ext cx="5408775" cy="454509"/>
      </dsp:txXfrm>
    </dsp:sp>
    <dsp:sp modelId="{DAC91398-8E76-474E-8C10-92B06B9D9003}">
      <dsp:nvSpPr>
        <dsp:cNvPr id="0" name=""/>
        <dsp:cNvSpPr/>
      </dsp:nvSpPr>
      <dsp:spPr>
        <a:xfrm>
          <a:off x="0" y="536971"/>
          <a:ext cx="5457951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Increased Temperatures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Low Relative Humidities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Extreme “Red Flag” conditions in the Summer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High winds before fall/winter storms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Ember Fall out</a:t>
          </a:r>
        </a:p>
      </dsp:txBody>
      <dsp:txXfrm>
        <a:off x="0" y="536971"/>
        <a:ext cx="5457951" cy="1369305"/>
      </dsp:txXfrm>
    </dsp:sp>
    <dsp:sp modelId="{588643DA-0C9A-41FF-8F43-B002CBA17EA4}">
      <dsp:nvSpPr>
        <dsp:cNvPr id="0" name=""/>
        <dsp:cNvSpPr/>
      </dsp:nvSpPr>
      <dsp:spPr>
        <a:xfrm>
          <a:off x="0" y="1906276"/>
          <a:ext cx="545795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Local Factors</a:t>
          </a:r>
        </a:p>
      </dsp:txBody>
      <dsp:txXfrm>
        <a:off x="24588" y="1930864"/>
        <a:ext cx="5408775" cy="454509"/>
      </dsp:txXfrm>
    </dsp:sp>
    <dsp:sp modelId="{27CDFAAF-FCFF-4E7D-A9B3-FE8DD7740350}">
      <dsp:nvSpPr>
        <dsp:cNvPr id="0" name=""/>
        <dsp:cNvSpPr/>
      </dsp:nvSpPr>
      <dsp:spPr>
        <a:xfrm>
          <a:off x="0" y="2409961"/>
          <a:ext cx="5457951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Proximity to unmanaged lands (Wildland Fuels)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Fuel buildup around structures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Home ignitability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0" y="2409961"/>
        <a:ext cx="5457951" cy="1108485"/>
      </dsp:txXfrm>
    </dsp:sp>
    <dsp:sp modelId="{7F9EEABF-9FE7-4DB9-911C-21F0C3B0274D}">
      <dsp:nvSpPr>
        <dsp:cNvPr id="0" name=""/>
        <dsp:cNvSpPr/>
      </dsp:nvSpPr>
      <dsp:spPr>
        <a:xfrm>
          <a:off x="0" y="3551733"/>
          <a:ext cx="5457951" cy="6398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1232" y="3582965"/>
        <a:ext cx="5395487" cy="57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4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3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8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5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5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washoecounty.gov/em/RegionalAlerts.php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oecounty.gov/em/" TargetMode="External"/><Relationship Id="rId5" Type="http://schemas.openxmlformats.org/officeDocument/2006/relationships/hyperlink" Target="https://www.communityconnect.io/info/nv-truckeemeadows" TargetMode="External"/><Relationship Id="rId10" Type="http://schemas.microsoft.com/office/2007/relationships/hdphoto" Target="../media/hdphoto1.wdp"/><Relationship Id="rId4" Type="http://schemas.openxmlformats.org/officeDocument/2006/relationships/hyperlink" Target="https://perimetermap.com/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bNOPSYys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2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048-4F6A-1C81-A9DD-47AD2544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689" y="1168187"/>
            <a:ext cx="7631783" cy="4544244"/>
          </a:xfrm>
        </p:spPr>
        <p:txBody>
          <a:bodyPr anchor="ctr">
            <a:normAutofit/>
          </a:bodyPr>
          <a:lstStyle/>
          <a:p>
            <a:r>
              <a:rPr lang="en-US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Getting Defensive</a:t>
            </a:r>
            <a:br>
              <a:rPr lang="en-US" dirty="0"/>
            </a:br>
            <a:r>
              <a:rPr lang="en-US" sz="3200" dirty="0"/>
              <a:t>How to prepare you home for Wildland Fires</a:t>
            </a:r>
            <a:endParaRPr lang="en-US" dirty="0"/>
          </a:p>
        </p:txBody>
      </p:sp>
      <p:pic>
        <p:nvPicPr>
          <p:cNvPr id="5" name="Picture 4" descr="A picture containing text, sign">
            <a:extLst>
              <a:ext uri="{FF2B5EF4-FFF2-40B4-BE49-F238E27FC236}">
                <a16:creationId xmlns:a16="http://schemas.microsoft.com/office/drawing/2014/main" id="{CBF2AD8A-0543-482A-C2DE-6DFD44F1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510" y="1035564"/>
            <a:ext cx="4809490" cy="480949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0" h="0"/>
          </a:sp3d>
        </p:spPr>
      </p:pic>
    </p:spTree>
    <p:extLst>
      <p:ext uri="{BB962C8B-B14F-4D97-AF65-F5344CB8AC3E}">
        <p14:creationId xmlns:p14="http://schemas.microsoft.com/office/powerpoint/2010/main" val="360533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5FFE-6967-46A0-B15A-FD3F0D86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316941"/>
            <a:ext cx="9591675" cy="1092573"/>
          </a:xfrm>
        </p:spPr>
        <p:txBody>
          <a:bodyPr/>
          <a:lstStyle/>
          <a:p>
            <a:r>
              <a:rPr lang="en-US" dirty="0"/>
              <a:t>Resources to </a:t>
            </a:r>
            <a:r>
              <a:rPr lang="en-US" sz="4000" b="1" i="1" dirty="0"/>
              <a:t>Keep you Aware!</a:t>
            </a:r>
            <a:endParaRPr lang="en-US" b="1" i="1" dirty="0"/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C39F5B62-C042-EF5F-4076-BCBA8582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3" y="209452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E30C-3426-FB06-3672-AC320EFA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953873" cy="403986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Sign up for </a:t>
            </a:r>
            <a:r>
              <a:rPr lang="en-US" sz="3200" b="1" dirty="0"/>
              <a:t>Washoe County Alerts </a:t>
            </a:r>
            <a:r>
              <a:rPr lang="en-US" sz="3200" dirty="0"/>
              <a:t>with</a:t>
            </a:r>
            <a:r>
              <a:rPr lang="en-US" sz="3200" b="1" dirty="0"/>
              <a:t>:</a:t>
            </a:r>
            <a:endParaRPr lang="en-US" sz="2800" b="1" dirty="0"/>
          </a:p>
          <a:p>
            <a:r>
              <a:rPr lang="en-US" dirty="0">
                <a:hlinkClick r:id="rId3"/>
              </a:rPr>
              <a:t>www.washoecounty.gov/em/RegionalAlerts.php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Become Familiar with </a:t>
            </a:r>
            <a:r>
              <a:rPr lang="en-US" sz="3200" b="1" i="1" dirty="0"/>
              <a:t>Perimeter</a:t>
            </a:r>
          </a:p>
          <a:p>
            <a:r>
              <a:rPr lang="en-US" b="1" i="1" dirty="0">
                <a:hlinkClick r:id="rId4"/>
              </a:rPr>
              <a:t>https://perimetermap.com/</a:t>
            </a:r>
            <a:endParaRPr lang="en-US" b="1" i="1" dirty="0"/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/>
              <a:t>Community Connect</a:t>
            </a:r>
            <a:endParaRPr lang="en-US" dirty="0"/>
          </a:p>
          <a:p>
            <a:r>
              <a:rPr lang="en-US" sz="2900" dirty="0">
                <a:ea typeface="+mn-lt"/>
                <a:cs typeface="+mn-lt"/>
                <a:hlinkClick r:id="rId5"/>
              </a:rPr>
              <a:t>https://www.communityconnect.io/info/nv-truckeemeadows</a:t>
            </a:r>
            <a:r>
              <a:rPr lang="en-US" sz="2900" dirty="0">
                <a:ea typeface="+mn-lt"/>
                <a:cs typeface="+mn-lt"/>
              </a:rPr>
              <a:t>   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Washoe County </a:t>
            </a:r>
            <a:r>
              <a:rPr lang="en-US" sz="4200" dirty="0"/>
              <a:t>Emergency</a:t>
            </a:r>
            <a:r>
              <a:rPr lang="en-US" sz="3800" dirty="0"/>
              <a:t> Management</a:t>
            </a:r>
          </a:p>
          <a:p>
            <a:r>
              <a:rPr lang="en-US" dirty="0">
                <a:hlinkClick r:id="rId6"/>
              </a:rPr>
              <a:t>https://www.washoecounty.gov/em/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Graphical user interface, text, application">
            <a:extLst>
              <a:ext uri="{FF2B5EF4-FFF2-40B4-BE49-F238E27FC236}">
                <a16:creationId xmlns:a16="http://schemas.microsoft.com/office/drawing/2014/main" id="{447868C4-82E1-F81F-A228-45631DD041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409" t="40815" r="12523" b="39984"/>
          <a:stretch/>
        </p:blipFill>
        <p:spPr>
          <a:xfrm>
            <a:off x="4931229" y="1877854"/>
            <a:ext cx="5034680" cy="1341370"/>
          </a:xfrm>
          <a:prstGeom prst="rect">
            <a:avLst/>
          </a:prstGeom>
        </p:spPr>
      </p:pic>
      <p:pic>
        <p:nvPicPr>
          <p:cNvPr id="10242" name="Picture 2" descr="Perimeter logo">
            <a:extLst>
              <a:ext uri="{FF2B5EF4-FFF2-40B4-BE49-F238E27FC236}">
                <a16:creationId xmlns:a16="http://schemas.microsoft.com/office/drawing/2014/main" id="{DD5E0487-1009-31A1-E271-E5405F50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29" y="3075813"/>
            <a:ext cx="6148760" cy="12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BBB966-17BA-150B-3980-AAE6828A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54" y="4481346"/>
            <a:ext cx="2997609" cy="9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4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2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effectLst>
                  <a:reflection blurRad="6350" stA="55000" endA="300" endPos="45500" dir="5400000" sy="-100000" algn="bl" rotWithShape="0"/>
                </a:effectLst>
              </a:rPr>
              <a:t>TMFPD 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Resources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2911A-CE53-AE80-2E74-8AA4172C531E}"/>
              </a:ext>
            </a:extLst>
          </p:cNvPr>
          <p:cNvSpPr txBox="1"/>
          <p:nvPr/>
        </p:nvSpPr>
        <p:spPr>
          <a:xfrm>
            <a:off x="644550" y="2101599"/>
            <a:ext cx="7241707" cy="4072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Greenwaste Days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Every Spring* and Fall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Curbside Chipping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Limited to the elderly and disabled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Open Burning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During the months of December and April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Defensible Space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Inspections/Recommendations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Firewise USA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Picture 2" descr="A picture containing text, sign">
            <a:extLst>
              <a:ext uri="{FF2B5EF4-FFF2-40B4-BE49-F238E27FC236}">
                <a16:creationId xmlns:a16="http://schemas.microsoft.com/office/drawing/2014/main" id="{4B88B979-4FF2-73F5-9248-E777EAAC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A collage of people unloading green waste from a trailer">
            <a:extLst>
              <a:ext uri="{FF2B5EF4-FFF2-40B4-BE49-F238E27FC236}">
                <a16:creationId xmlns:a16="http://schemas.microsoft.com/office/drawing/2014/main" id="{CA8361D9-F4FA-0CA9-8318-C1B6FAF57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 t="15852" r="825" b="61988"/>
          <a:stretch/>
        </p:blipFill>
        <p:spPr>
          <a:xfrm>
            <a:off x="4962525" y="2300791"/>
            <a:ext cx="7123967" cy="34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2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F9E44723-9B58-9467-E35D-70BBDBB5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</a:blip>
          <a:srcRect t="24423" r="-2" b="19326"/>
          <a:stretch/>
        </p:blipFill>
        <p:spPr>
          <a:xfrm>
            <a:off x="3048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1ABA9-3129-49DB-7E51-3232F0F8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4A3C5-AA4F-3B92-6C5D-E7FD2978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56" y="1877751"/>
            <a:ext cx="9613861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Contact: Brett Taylor </a:t>
            </a:r>
          </a:p>
          <a:p>
            <a:pPr marL="0" indent="0">
              <a:buNone/>
            </a:pPr>
            <a:r>
              <a:rPr lang="en-US" b="1" dirty="0"/>
              <a:t>Email: btaylor@tmfpd.us</a:t>
            </a:r>
          </a:p>
          <a:p>
            <a:pPr marL="0" indent="0">
              <a:buNone/>
            </a:pPr>
            <a:r>
              <a:rPr lang="en-US" b="1" dirty="0"/>
              <a:t>Cell: (775)722-8992</a:t>
            </a:r>
          </a:p>
        </p:txBody>
      </p:sp>
      <p:pic>
        <p:nvPicPr>
          <p:cNvPr id="3" name="Picture 2" descr="A picture containing text, sign">
            <a:extLst>
              <a:ext uri="{FF2B5EF4-FFF2-40B4-BE49-F238E27FC236}">
                <a16:creationId xmlns:a16="http://schemas.microsoft.com/office/drawing/2014/main" id="{D1F0300B-E267-459F-0BA1-1B6DD558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292" y="172656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57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6007-03C2-1C15-A01E-7A85DBB6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8768479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i="1" dirty="0">
                <a:latin typeface="Arial Black" panose="020B0A04020102020204" pitchFamily="34" charset="0"/>
              </a:rPr>
              <a:t>Biggest</a:t>
            </a:r>
            <a:r>
              <a:rPr lang="en-US" dirty="0"/>
              <a:t> Drivers of </a:t>
            </a:r>
            <a:br>
              <a:rPr lang="en-US" dirty="0"/>
            </a:br>
            <a:r>
              <a:rPr lang="en-US" dirty="0"/>
              <a:t>	</a:t>
            </a:r>
            <a:r>
              <a:rPr lang="en-US" b="1" i="1" dirty="0">
                <a:ln w="0"/>
                <a:gradFill flip="none" rotWithShape="1">
                  <a:gsLst>
                    <a:gs pos="100000">
                      <a:srgbClr val="FF0000"/>
                    </a:gs>
                    <a:gs pos="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Wildland Fire in the WUI</a:t>
            </a:r>
            <a:endParaRPr lang="en-US" b="1" i="1" dirty="0">
              <a:gradFill flip="none" rotWithShape="1">
                <a:gsLst>
                  <a:gs pos="100000">
                    <a:srgbClr val="FF0000"/>
                  </a:gs>
                  <a:gs pos="0">
                    <a:srgbClr val="FFFF00"/>
                  </a:gs>
                </a:gsLst>
                <a:lin ang="16200000" scaled="1"/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A6049CC9-1910-1E68-F7E4-DB09D13C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91" y="250756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9" name="Content Placeholder 2" descr="Fire Weather Factors&#10;1. Increased Temperatures&#10;2. Low Relative Humidities&#10;3. Extreme Red Flag conditions in the summer&#10;4. Ember fall out&#10;Local Factors&#10;1. Proximity to unmanaged lands&#10;2. Fuel buildup around structures&#10;3. Home ignitability ">
            <a:extLst>
              <a:ext uri="{FF2B5EF4-FFF2-40B4-BE49-F238E27FC236}">
                <a16:creationId xmlns:a16="http://schemas.microsoft.com/office/drawing/2014/main" id="{836F312A-A3C8-30A2-3D04-F9BEF274F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19352"/>
              </p:ext>
            </p:extLst>
          </p:nvPr>
        </p:nvGraphicFramePr>
        <p:xfrm>
          <a:off x="680322" y="2193828"/>
          <a:ext cx="5457951" cy="419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House on a hill with fire blowing towards the house">
            <a:extLst>
              <a:ext uri="{FF2B5EF4-FFF2-40B4-BE49-F238E27FC236}">
                <a16:creationId xmlns:a16="http://schemas.microsoft.com/office/drawing/2014/main" id="{672AD4A0-4068-DC08-D70F-C8D31E3B1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801" y="2231928"/>
            <a:ext cx="7062165" cy="3102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008B4-EED8-C2FB-0A37-E1EF95AA5AF2}"/>
              </a:ext>
            </a:extLst>
          </p:cNvPr>
          <p:cNvSpPr txBox="1"/>
          <p:nvPr/>
        </p:nvSpPr>
        <p:spPr>
          <a:xfrm>
            <a:off x="3718645" y="6365776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Should I Start Paying Attention?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7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242-8285-65A0-D98C-0F543463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IBHS Research Center Ember Storm Test Highlights">
            <a:hlinkClick r:id="" action="ppaction://media"/>
            <a:extLst>
              <a:ext uri="{FF2B5EF4-FFF2-40B4-BE49-F238E27FC236}">
                <a16:creationId xmlns:a16="http://schemas.microsoft.com/office/drawing/2014/main" id="{910CD078-27E9-9C18-326B-945AF458FA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0" y="0"/>
            <a:ext cx="12136438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C456-4504-F5A7-3503-0DF9913A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Hardening</a:t>
            </a:r>
            <a:br>
              <a:rPr lang="en-US" i="1" dirty="0"/>
            </a:b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Built Environment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713B506E-4A10-E20F-B1BC-A10B5C7A4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4" y="245897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1D16-FE0C-8101-44F8-BECC7A36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31" y="1800293"/>
            <a:ext cx="4315992" cy="4640414"/>
          </a:xfrm>
        </p:spPr>
        <p:txBody>
          <a:bodyPr/>
          <a:lstStyle/>
          <a:p>
            <a:r>
              <a:rPr lang="en-US" dirty="0"/>
              <a:t>Improve the fire-resistant qualities of you home by making changes to your:</a:t>
            </a:r>
          </a:p>
          <a:p>
            <a:pPr lvl="1"/>
            <a:r>
              <a:rPr lang="en-US" dirty="0"/>
              <a:t>Roof</a:t>
            </a:r>
          </a:p>
          <a:p>
            <a:pPr lvl="1"/>
            <a:r>
              <a:rPr lang="en-US" dirty="0"/>
              <a:t>Eaves</a:t>
            </a:r>
          </a:p>
          <a:p>
            <a:pPr lvl="1"/>
            <a:r>
              <a:rPr lang="en-US" dirty="0"/>
              <a:t>Rain Gutters</a:t>
            </a:r>
          </a:p>
          <a:p>
            <a:pPr lvl="1"/>
            <a:r>
              <a:rPr lang="en-US" dirty="0"/>
              <a:t>Vents</a:t>
            </a:r>
          </a:p>
          <a:p>
            <a:pPr lvl="1"/>
            <a:r>
              <a:rPr lang="en-US" dirty="0"/>
              <a:t>Siding</a:t>
            </a:r>
          </a:p>
          <a:p>
            <a:pPr lvl="1"/>
            <a:r>
              <a:rPr lang="en-US" dirty="0"/>
              <a:t>Decks</a:t>
            </a:r>
          </a:p>
          <a:p>
            <a:pPr lvl="1"/>
            <a:r>
              <a:rPr lang="en-US" dirty="0"/>
              <a:t>Fences</a:t>
            </a:r>
          </a:p>
          <a:p>
            <a:pPr lvl="1"/>
            <a:r>
              <a:rPr lang="en-US" dirty="0"/>
              <a:t>Garages</a:t>
            </a:r>
          </a:p>
        </p:txBody>
      </p:sp>
      <p:pic>
        <p:nvPicPr>
          <p:cNvPr id="2050" name="Picture 2" descr="Interactive Map">
            <a:extLst>
              <a:ext uri="{FF2B5EF4-FFF2-40B4-BE49-F238E27FC236}">
                <a16:creationId xmlns:a16="http://schemas.microsoft.com/office/drawing/2014/main" id="{B01B29E9-EDCB-C697-2C16-846D88CC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1898909"/>
            <a:ext cx="7296778" cy="44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0D590-74E3-DB12-001B-EABD4FC4CE7F}"/>
              </a:ext>
            </a:extLst>
          </p:cNvPr>
          <p:cNvSpPr txBox="1"/>
          <p:nvPr/>
        </p:nvSpPr>
        <p:spPr>
          <a:xfrm>
            <a:off x="10359497" y="6003538"/>
            <a:ext cx="254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Livingwithfire.org</a:t>
            </a:r>
          </a:p>
        </p:txBody>
      </p:sp>
    </p:spTree>
    <p:extLst>
      <p:ext uri="{BB962C8B-B14F-4D97-AF65-F5344CB8AC3E}">
        <p14:creationId xmlns:p14="http://schemas.microsoft.com/office/powerpoint/2010/main" val="41914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roof line">
            <a:extLst>
              <a:ext uri="{FF2B5EF4-FFF2-40B4-BE49-F238E27FC236}">
                <a16:creationId xmlns:a16="http://schemas.microsoft.com/office/drawing/2014/main" id="{3D772344-CDCE-9E12-D633-0E1C7B1F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9448" cy="3911410"/>
          </a:xfrm>
          <a:prstGeom prst="rect">
            <a:avLst/>
          </a:prstGeom>
        </p:spPr>
      </p:pic>
      <p:pic>
        <p:nvPicPr>
          <p:cNvPr id="15" name="Picture 14" descr="rain gutters covered ">
            <a:extLst>
              <a:ext uri="{FF2B5EF4-FFF2-40B4-BE49-F238E27FC236}">
                <a16:creationId xmlns:a16="http://schemas.microsoft.com/office/drawing/2014/main" id="{109D34EC-5E5C-1F6E-389A-14168DF5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48" y="0"/>
            <a:ext cx="3237186" cy="3836666"/>
          </a:xfrm>
          <a:prstGeom prst="rect">
            <a:avLst/>
          </a:prstGeom>
        </p:spPr>
      </p:pic>
      <p:pic>
        <p:nvPicPr>
          <p:cNvPr id="17" name="Picture 16" descr="gravel at the base of the house ">
            <a:extLst>
              <a:ext uri="{FF2B5EF4-FFF2-40B4-BE49-F238E27FC236}">
                <a16:creationId xmlns:a16="http://schemas.microsoft.com/office/drawing/2014/main" id="{6B025750-B120-DE0A-4787-019FD0F72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22"/>
          <a:stretch/>
        </p:blipFill>
        <p:spPr>
          <a:xfrm>
            <a:off x="7380514" y="4756"/>
            <a:ext cx="4811486" cy="381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8D610-3C4C-ABDE-A77B-8A4C8327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CD80-7559-11FD-E6C4-581300233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picture of sofetts uncovered and covered">
            <a:extLst>
              <a:ext uri="{FF2B5EF4-FFF2-40B4-BE49-F238E27FC236}">
                <a16:creationId xmlns:a16="http://schemas.microsoft.com/office/drawing/2014/main" id="{E566C9C3-8D38-AD5A-A946-D65E02318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0400"/>
            <a:ext cx="8988796" cy="3017600"/>
          </a:xfrm>
          <a:prstGeom prst="rect">
            <a:avLst/>
          </a:prstGeom>
        </p:spPr>
      </p:pic>
      <p:pic>
        <p:nvPicPr>
          <p:cNvPr id="13" name="Picture 12" descr="attic vent at the end of the house under the roof line">
            <a:extLst>
              <a:ext uri="{FF2B5EF4-FFF2-40B4-BE49-F238E27FC236}">
                <a16:creationId xmlns:a16="http://schemas.microsoft.com/office/drawing/2014/main" id="{D62B2C9C-902C-C18A-AD2D-911D3363D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624" y="3840400"/>
            <a:ext cx="3855376" cy="30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A28E-6B8B-6832-B702-0D052457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2" y="447087"/>
            <a:ext cx="10058400" cy="894925"/>
          </a:xfrm>
        </p:spPr>
        <p:txBody>
          <a:bodyPr/>
          <a:lstStyle/>
          <a:p>
            <a:r>
              <a: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DEFENSIBLE SPACE</a:t>
            </a:r>
            <a: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 </a:t>
            </a:r>
            <a:r>
              <a:rPr lang="en-US" sz="28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What is it? Why it Matters?</a:t>
            </a:r>
            <a:endParaRPr lang="en-US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8D3C527C-F389-0BF9-F2D2-627F30A7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43" y="185304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9B271D-CEF3-C562-0A7B-1F74DC86799F}"/>
              </a:ext>
            </a:extLst>
          </p:cNvPr>
          <p:cNvSpPr txBox="1"/>
          <p:nvPr/>
        </p:nvSpPr>
        <p:spPr>
          <a:xfrm>
            <a:off x="248472" y="1829592"/>
            <a:ext cx="5596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DEFENSIBLE SPACE IS THE BUFFER AROUND A HOME where the vegetation has been managed to reduce the wildfire hazard. Creating defensible space increases the chance of home survival and provides a space for firefighters to safely defend the home during a wildfire event.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EC3B-A1EB-6F3E-53F9-D9DCA977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79" y="4205362"/>
            <a:ext cx="5032445" cy="1428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ZONE 0 - Ember-Resistant Zone (0-5 feet)</a:t>
            </a:r>
          </a:p>
          <a:p>
            <a:pPr marL="0" indent="0">
              <a:buNone/>
            </a:pPr>
            <a:r>
              <a:rPr lang="en-US" dirty="0"/>
              <a:t>ZONE 1 - Lean, Clean, Green Zone (5-30 feet)</a:t>
            </a:r>
          </a:p>
          <a:p>
            <a:pPr marL="0" indent="0">
              <a:buNone/>
            </a:pPr>
            <a:r>
              <a:rPr lang="en-US" dirty="0"/>
              <a:t>ZONE 2 - Reduced Fuel Zone (30-100+ feet)</a:t>
            </a:r>
          </a:p>
        </p:txBody>
      </p:sp>
      <p:pic>
        <p:nvPicPr>
          <p:cNvPr id="1026" name="Picture 2" descr="Interactive Map">
            <a:extLst>
              <a:ext uri="{FF2B5EF4-FFF2-40B4-BE49-F238E27FC236}">
                <a16:creationId xmlns:a16="http://schemas.microsoft.com/office/drawing/2014/main" id="{4E6D79E0-EF7D-D445-E686-A01ED69F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63" y="2845084"/>
            <a:ext cx="6253537" cy="34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906E3-B72E-7ED2-9706-03A8D5C7A9C6}"/>
              </a:ext>
            </a:extLst>
          </p:cNvPr>
          <p:cNvSpPr txBox="1"/>
          <p:nvPr/>
        </p:nvSpPr>
        <p:spPr>
          <a:xfrm>
            <a:off x="10598887" y="5995136"/>
            <a:ext cx="254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Livingwithfire.org</a:t>
            </a:r>
          </a:p>
        </p:txBody>
      </p:sp>
    </p:spTree>
    <p:extLst>
      <p:ext uri="{BB962C8B-B14F-4D97-AF65-F5344CB8AC3E}">
        <p14:creationId xmlns:p14="http://schemas.microsoft.com/office/powerpoint/2010/main" val="221962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BCA04-0604-A7DE-DE17-930EE6A6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98BA-E9E1-D588-2910-C6871F6A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8871"/>
            <a:ext cx="10058400" cy="894925"/>
          </a:xfrm>
        </p:spPr>
        <p:txBody>
          <a:bodyPr/>
          <a:lstStyle/>
          <a:p>
            <a:r>
              <a: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DEFENSIBLE SPACE</a:t>
            </a:r>
            <a: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 </a:t>
            </a:r>
            <a:r>
              <a:rPr lang="en-US" sz="28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Mitigation Actions in Zone 0</a:t>
            </a:r>
            <a:endParaRPr lang="en-US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DE008394-1E33-4BB5-37A6-C823DCBD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43" y="185304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4C811D-ED9A-79EF-FBE2-5A902FC9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8" y="2066924"/>
            <a:ext cx="643444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Eliminate all vegetation in the ember-resistant zone. However, if that is not possible…</a:t>
            </a:r>
          </a:p>
          <a:p>
            <a:r>
              <a:rPr lang="en-US" dirty="0"/>
              <a:t>Use gravel, decomposed granite, rock, concrete, brick, pavers or other hardscape features to create an ember-resistant zone</a:t>
            </a:r>
          </a:p>
          <a:p>
            <a:r>
              <a:rPr lang="en-US" dirty="0"/>
              <a:t>Do not plant shrubs, bushes, trees or any woody vegetation under first-story windows or soffit vents, in front of foundation vents, or in corners. </a:t>
            </a:r>
          </a:p>
          <a:p>
            <a:r>
              <a:rPr lang="en-US" dirty="0"/>
              <a:t>Remove woodpiles, wood mulch or flammable vegetation. Flammable vegetation includes juniper, Mugo pine, Austrian black pine, Arborvitae, cedar, large exotic grasses and Scotch broom. </a:t>
            </a:r>
          </a:p>
          <a:p>
            <a:r>
              <a:rPr lang="en-US" dirty="0"/>
              <a:t>Remove the dead and dying vegetation, such as trees, shrubs, branches, leaves, twigs, grass, weeds, and pine needles.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932AD-73DE-C8FA-DF7E-C3DD8658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708" y="220397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4F467-94BA-BD82-5C08-AAA5E6204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38" y="2888298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DFA16-DC01-A071-C5C4-37F78E07C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43" y="3621881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8F9C4-EBC5-95A7-F35A-29747FC5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853" y="4553850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CC962-8FEE-2E6F-4581-7F2532DED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43" y="548581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Spartan Juniper Tree">
            <a:extLst>
              <a:ext uri="{FF2B5EF4-FFF2-40B4-BE49-F238E27FC236}">
                <a16:creationId xmlns:a16="http://schemas.microsoft.com/office/drawing/2014/main" id="{BB15EDA6-7511-F474-FADB-66383B4D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5238" r="13689" b="4184"/>
          <a:stretch/>
        </p:blipFill>
        <p:spPr bwMode="auto">
          <a:xfrm>
            <a:off x="7066700" y="1728642"/>
            <a:ext cx="1834650" cy="24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borvitae (Thuja)">
            <a:extLst>
              <a:ext uri="{FF2B5EF4-FFF2-40B4-BE49-F238E27FC236}">
                <a16:creationId xmlns:a16="http://schemas.microsoft.com/office/drawing/2014/main" id="{30B07738-65F2-FAD1-99A5-69EDAFB5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79" y="1728642"/>
            <a:ext cx="1783895" cy="24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e - New home owner in the north east US. Love this tree but wondering if  it needs cut down or how to maintain - Home Improvement Stack Exchange">
            <a:extLst>
              <a:ext uri="{FF2B5EF4-FFF2-40B4-BE49-F238E27FC236}">
                <a16:creationId xmlns:a16="http://schemas.microsoft.com/office/drawing/2014/main" id="{AA840E79-D254-FFE0-299E-71DA710E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846" y="1728642"/>
            <a:ext cx="1873667" cy="24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a Green Juniper | 3 Gallon | Deer-Resistant, Drought-Tolerant Evergreen Plant">
            <a:extLst>
              <a:ext uri="{FF2B5EF4-FFF2-40B4-BE49-F238E27FC236}">
                <a16:creationId xmlns:a16="http://schemas.microsoft.com/office/drawing/2014/main" id="{D3BF7C54-FA26-3E5E-F973-B609019D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00" y="4226095"/>
            <a:ext cx="2142078" cy="21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nafide Farm - Scotch broom">
            <a:extLst>
              <a:ext uri="{FF2B5EF4-FFF2-40B4-BE49-F238E27FC236}">
                <a16:creationId xmlns:a16="http://schemas.microsoft.com/office/drawing/2014/main" id="{22B2D48B-96B9-885E-0AAB-3A1D18F4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77" y="4226094"/>
            <a:ext cx="2883735" cy="2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6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1A19-CF08-C7D2-5AC1-D50BEBA9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A60C-4B92-44BD-11CD-FC858A5C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2" y="447087"/>
            <a:ext cx="10058400" cy="894925"/>
          </a:xfrm>
        </p:spPr>
        <p:txBody>
          <a:bodyPr/>
          <a:lstStyle/>
          <a:p>
            <a:r>
              <a: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DEFENSIBLE SPACE</a:t>
            </a:r>
            <a: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 </a:t>
            </a:r>
            <a:r>
              <a:rPr lang="en-US" sz="28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Mitigation Actions in Zone 1</a:t>
            </a:r>
            <a:endParaRPr lang="en-US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6F32C393-CB5C-1ECD-EBB6-D16376CA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43" y="185304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8485C5-5B68-0D27-5E68-4D125E12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47" y="1883834"/>
            <a:ext cx="8247828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Trim tree branches within 10 feet of the home, chimney, deck or roof and within 10 feet of other trees. </a:t>
            </a:r>
          </a:p>
          <a:p>
            <a:r>
              <a:rPr lang="en-US" dirty="0"/>
              <a:t>Limit the use of wood mulch to create “islands” of mulch by surrounding the mulch with green, irrigated vegetation or hardscape/ignition-resistant materials to prevent the flammable mulch from extending to the home. </a:t>
            </a:r>
          </a:p>
          <a:p>
            <a:r>
              <a:rPr lang="en-US" dirty="0"/>
              <a:t>Remove dead vegetation, including shrubs, trees, dried grass, flowers, weeds, twigs and branches. </a:t>
            </a:r>
          </a:p>
          <a:p>
            <a:r>
              <a:rPr lang="en-US" dirty="0"/>
              <a:t>Favor deciduous shrubs and trees or vegetation that sheds its leaves instead of evergreens. </a:t>
            </a:r>
          </a:p>
          <a:p>
            <a:r>
              <a:rPr lang="en-US" dirty="0"/>
              <a:t>Keep firewood at least 30 feet from any structure. </a:t>
            </a:r>
          </a:p>
          <a:p>
            <a:r>
              <a:rPr lang="en-US" dirty="0"/>
              <a:t>Clear weeds and flammable plants within 10 feet of a propane tank or gas meter. </a:t>
            </a:r>
          </a:p>
          <a:p>
            <a:r>
              <a:rPr lang="en-US" dirty="0"/>
              <a:t>Keep plants well irrigated during the dry months.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6CC8F-0E42-CC01-2CEE-3F77F38E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205157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1C149-BF9B-B9FD-C8F3-CB42EA037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2761146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1F4F8-18C9-B3C3-E42D-A6D772F94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352415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56275C-6702-061F-D061-2C096DF46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4176576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0DF3E-F934-703B-E3E2-D574F4EC0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4718398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88A6EE-087A-C4DA-E27C-0C23ECA4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019" y="5091605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A7E89-BA61-CAAD-EBAB-F03E4215F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5522831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eatgrass | solvepest">
            <a:extLst>
              <a:ext uri="{FF2B5EF4-FFF2-40B4-BE49-F238E27FC236}">
                <a16:creationId xmlns:a16="http://schemas.microsoft.com/office/drawing/2014/main" id="{5BC51682-AD9A-38B7-838E-4F8F817E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46" y="1603796"/>
            <a:ext cx="2518214" cy="25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 bought a house with this big old dead tree in the front yard. Lots of  woodpeckers live in this tree (little black and white ones and the ones  with the red">
            <a:extLst>
              <a:ext uri="{FF2B5EF4-FFF2-40B4-BE49-F238E27FC236}">
                <a16:creationId xmlns:a16="http://schemas.microsoft.com/office/drawing/2014/main" id="{0D145B69-9835-43B2-8278-382B3902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33" y="3699750"/>
            <a:ext cx="2149544" cy="28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7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D560-ECAB-FF74-1111-8D7047BE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FF47-A5A7-CA9A-F974-93A32A66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2" y="447087"/>
            <a:ext cx="10058400" cy="8949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DEFENSIBLE SPACE</a:t>
            </a:r>
            <a: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 </a:t>
            </a:r>
            <a:r>
              <a:rPr lang="en-US" sz="28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Mitigation Actions in Zone 2 and beyond</a:t>
            </a:r>
            <a:endParaRPr lang="en-US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" name="Picture 3" descr="A picture containing text, sign">
            <a:extLst>
              <a:ext uri="{FF2B5EF4-FFF2-40B4-BE49-F238E27FC236}">
                <a16:creationId xmlns:a16="http://schemas.microsoft.com/office/drawing/2014/main" id="{8ACDA063-04C2-5586-9FE5-251E8E7B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43" y="185304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4397C8-25E0-88F9-03DB-24E3AFF16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47" y="1883834"/>
            <a:ext cx="8247828" cy="4023360"/>
          </a:xfrm>
        </p:spPr>
        <p:txBody>
          <a:bodyPr>
            <a:normAutofit/>
          </a:bodyPr>
          <a:lstStyle/>
          <a:p>
            <a:r>
              <a:rPr lang="en-US" dirty="0"/>
              <a:t>Clear dead vegetation such as dead shrubs, fallen branches, dried grass and weeds. </a:t>
            </a:r>
          </a:p>
          <a:p>
            <a:r>
              <a:rPr lang="en-US" dirty="0"/>
              <a:t>Create a separation of twice the height between individual shrubs or small clumps of shrubs. </a:t>
            </a:r>
          </a:p>
          <a:p>
            <a:r>
              <a:rPr lang="en-US" dirty="0"/>
              <a:t>Maintain an average canopy spacing of 10 feet between the canopies of all trees, such as Jeffrey pine, White fir, or Pinyon and Juniper.  </a:t>
            </a:r>
          </a:p>
          <a:p>
            <a:r>
              <a:rPr lang="en-US" dirty="0"/>
              <a:t>Remove weakened, damaged or dead trees</a:t>
            </a:r>
          </a:p>
          <a:p>
            <a:r>
              <a:rPr lang="en-US" dirty="0"/>
              <a:t>Eliminate ladder fuels, such as shrubs, lower branches and smaller trees under the drip line. Do not remove more than one-third of the tree’s branches, as it will impact tree health.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753DC-B05E-E5FD-2761-B325DB3CE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205157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F0044A-FFCF-FAE4-31D0-DF84D533C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2761146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17450-56F5-4B1D-BAA6-136C629A8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3524159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BCAC4-5BFC-C1F3-EE1A-13037811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4176576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2549A-3C22-8D70-6C58-F1DE7C1FE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97" y="4820694"/>
            <a:ext cx="209550" cy="2211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 of how firwe travels though vegetation">
            <a:extLst>
              <a:ext uri="{FF2B5EF4-FFF2-40B4-BE49-F238E27FC236}">
                <a16:creationId xmlns:a16="http://schemas.microsoft.com/office/drawing/2014/main" id="{A6AF5F49-6C21-4AF6-02F1-4540D7CC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146"/>
          <a:stretch/>
        </p:blipFill>
        <p:spPr>
          <a:xfrm>
            <a:off x="9192447" y="1833543"/>
            <a:ext cx="2665356" cy="2297588"/>
          </a:xfrm>
          <a:prstGeom prst="rect">
            <a:avLst/>
          </a:prstGeom>
        </p:spPr>
      </p:pic>
      <p:pic>
        <p:nvPicPr>
          <p:cNvPr id="7" name="Picture 6" descr="the same vegetation after defensible space ">
            <a:extLst>
              <a:ext uri="{FF2B5EF4-FFF2-40B4-BE49-F238E27FC236}">
                <a16:creationId xmlns:a16="http://schemas.microsoft.com/office/drawing/2014/main" id="{AAA45CC0-9579-4130-3A02-ED9CB5032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447" y="4102498"/>
            <a:ext cx="2620352" cy="20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99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7" ma:contentTypeDescription="Create a new document." ma:contentTypeScope="" ma:versionID="820f4c0a1549e7a78f84bda6aa752e13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edb4ce8cbcc2bc81e859827885f5d58f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C4F23-FF33-40E7-A632-13A91A546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cbd0e-8d97-4eab-adf5-73367b499e5d"/>
    <ds:schemaRef ds:uri="58cd2864-a2ba-4bca-97be-cff8ac021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60D0E-3AC0-433D-8957-0ED7F03533AD}">
  <ds:schemaRefs>
    <ds:schemaRef ds:uri="http://schemas.microsoft.com/office/2006/metadata/properties"/>
    <ds:schemaRef ds:uri="http://schemas.microsoft.com/office/infopath/2007/PartnerControls"/>
    <ds:schemaRef ds:uri="61acbd0e-8d97-4eab-adf5-73367b499e5d"/>
    <ds:schemaRef ds:uri="58cd2864-a2ba-4bca-97be-cff8ac02128d"/>
  </ds:schemaRefs>
</ds:datastoreItem>
</file>

<file path=customXml/itemProps3.xml><?xml version="1.0" encoding="utf-8"?>
<ds:datastoreItem xmlns:ds="http://schemas.openxmlformats.org/officeDocument/2006/customXml" ds:itemID="{7DC641A8-BF60-434C-B6C6-3A5C98A76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27828</TotalTime>
  <Words>691</Words>
  <Application>Microsoft Office PowerPoint</Application>
  <PresentationFormat>Widescreen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Retrospect</vt:lpstr>
      <vt:lpstr>Getting Defensive How to prepare you home for Wildland Fires</vt:lpstr>
      <vt:lpstr>The Biggest Drivers of   Wildland Fire in the WUI</vt:lpstr>
      <vt:lpstr>PowerPoint Presentation</vt:lpstr>
      <vt:lpstr>Home Hardening  The Built Environment</vt:lpstr>
      <vt:lpstr>PowerPoint Presentation</vt:lpstr>
      <vt:lpstr>DEFENSIBLE SPACE What is it? Why it Matters?</vt:lpstr>
      <vt:lpstr>DEFENSIBLE SPACE Mitigation Actions in Zone 0</vt:lpstr>
      <vt:lpstr>DEFENSIBLE SPACE Mitigation Actions in Zone 1</vt:lpstr>
      <vt:lpstr>DEFENSIBLE SPACE Mitigation Actions in Zone 2 and beyond</vt:lpstr>
      <vt:lpstr>Resources to Keep you Aware!</vt:lpstr>
      <vt:lpstr>TMFPD 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L3Harris XL-200 Mobile Radio</dc:title>
  <dc:creator>Akerson, Shane E</dc:creator>
  <cp:lastModifiedBy>Johnston, Sally</cp:lastModifiedBy>
  <cp:revision>24</cp:revision>
  <dcterms:created xsi:type="dcterms:W3CDTF">2023-04-03T19:50:28Z</dcterms:created>
  <dcterms:modified xsi:type="dcterms:W3CDTF">2025-10-07T17:52:50Z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0x01010079CB3540E5350B4F8430A3F167417D44</vt:lpwstr>
  </property>
</Properties>
</file>