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3" r:id="rId5"/>
    <p:sldMasterId id="2147483695" r:id="rId6"/>
    <p:sldMasterId id="2147483698" r:id="rId7"/>
    <p:sldMasterId id="2147483700" r:id="rId8"/>
  </p:sldMasterIdLst>
  <p:notesMasterIdLst>
    <p:notesMasterId r:id="rId61"/>
  </p:notesMasterIdLst>
  <p:sldIdLst>
    <p:sldId id="519" r:id="rId9"/>
    <p:sldId id="343" r:id="rId10"/>
    <p:sldId id="309" r:id="rId11"/>
    <p:sldId id="344" r:id="rId12"/>
    <p:sldId id="273" r:id="rId13"/>
    <p:sldId id="335" r:id="rId14"/>
    <p:sldId id="336" r:id="rId15"/>
    <p:sldId id="337" r:id="rId16"/>
    <p:sldId id="338" r:id="rId17"/>
    <p:sldId id="341" r:id="rId18"/>
    <p:sldId id="345" r:id="rId19"/>
    <p:sldId id="257" r:id="rId20"/>
    <p:sldId id="288" r:id="rId21"/>
    <p:sldId id="312" r:id="rId22"/>
    <p:sldId id="395" r:id="rId23"/>
    <p:sldId id="380" r:id="rId24"/>
    <p:sldId id="392" r:id="rId25"/>
    <p:sldId id="381" r:id="rId26"/>
    <p:sldId id="397" r:id="rId27"/>
    <p:sldId id="398" r:id="rId28"/>
    <p:sldId id="396" r:id="rId29"/>
    <p:sldId id="399" r:id="rId30"/>
    <p:sldId id="267" r:id="rId31"/>
    <p:sldId id="292" r:id="rId32"/>
    <p:sldId id="293" r:id="rId33"/>
    <p:sldId id="327" r:id="rId34"/>
    <p:sldId id="328" r:id="rId35"/>
    <p:sldId id="402" r:id="rId36"/>
    <p:sldId id="256" r:id="rId37"/>
    <p:sldId id="305" r:id="rId38"/>
    <p:sldId id="334" r:id="rId39"/>
    <p:sldId id="339" r:id="rId40"/>
    <p:sldId id="400" r:id="rId41"/>
    <p:sldId id="346" r:id="rId42"/>
    <p:sldId id="401" r:id="rId43"/>
    <p:sldId id="410" r:id="rId44"/>
    <p:sldId id="403" r:id="rId45"/>
    <p:sldId id="275" r:id="rId46"/>
    <p:sldId id="276" r:id="rId47"/>
    <p:sldId id="278" r:id="rId48"/>
    <p:sldId id="404" r:id="rId49"/>
    <p:sldId id="405" r:id="rId50"/>
    <p:sldId id="296" r:id="rId51"/>
    <p:sldId id="406" r:id="rId52"/>
    <p:sldId id="407" r:id="rId53"/>
    <p:sldId id="347" r:id="rId54"/>
    <p:sldId id="348" r:id="rId55"/>
    <p:sldId id="408" r:id="rId56"/>
    <p:sldId id="314" r:id="rId57"/>
    <p:sldId id="349" r:id="rId58"/>
    <p:sldId id="409" r:id="rId59"/>
    <p:sldId id="412" r:id="rId60"/>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94207C-BE3B-4D13-A9C1-74852ECAF797}" v="54" dt="2024-10-02T22:52:41.9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73" autoAdjust="0"/>
    <p:restoredTop sz="94660"/>
  </p:normalViewPr>
  <p:slideViewPr>
    <p:cSldViewPr snapToGrid="0">
      <p:cViewPr varScale="1">
        <p:scale>
          <a:sx n="105" d="100"/>
          <a:sy n="105" d="100"/>
        </p:scale>
        <p:origin x="77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notesMaster" Target="notesMasters/notesMaster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microsoft.com/office/2015/10/relationships/revisionInfo" Target="revisionInfo.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son, Alexandra" userId="2602288d-92e3-4858-b0f9-9ea939b32a71" providerId="ADAL" clId="{4994207C-BE3B-4D13-A9C1-74852ECAF797}"/>
    <pc:docChg chg="undo custSel addSld delSld modSld sldOrd modNotesMaster">
      <pc:chgData name="Wilson, Alexandra" userId="2602288d-92e3-4858-b0f9-9ea939b32a71" providerId="ADAL" clId="{4994207C-BE3B-4D13-A9C1-74852ECAF797}" dt="2024-10-02T22:59:28.916" v="1270" actId="20577"/>
      <pc:docMkLst>
        <pc:docMk/>
      </pc:docMkLst>
      <pc:sldChg chg="addSp delSp modSp add del mod modClrScheme chgLayout">
        <pc:chgData name="Wilson, Alexandra" userId="2602288d-92e3-4858-b0f9-9ea939b32a71" providerId="ADAL" clId="{4994207C-BE3B-4D13-A9C1-74852ECAF797}" dt="2024-10-02T20:43:24.118" v="927" actId="20577"/>
        <pc:sldMkLst>
          <pc:docMk/>
          <pc:sldMk cId="3977640521" sldId="256"/>
        </pc:sldMkLst>
        <pc:spChg chg="add del mod ord">
          <ac:chgData name="Wilson, Alexandra" userId="2602288d-92e3-4858-b0f9-9ea939b32a71" providerId="ADAL" clId="{4994207C-BE3B-4D13-A9C1-74852ECAF797}" dt="2024-10-02T19:53:04.820" v="322" actId="700"/>
          <ac:spMkLst>
            <pc:docMk/>
            <pc:sldMk cId="3977640521" sldId="256"/>
            <ac:spMk id="2" creationId="{84C27CCC-91F2-8946-5A3B-3741013EF68A}"/>
          </ac:spMkLst>
        </pc:spChg>
        <pc:spChg chg="add del mod ord">
          <ac:chgData name="Wilson, Alexandra" userId="2602288d-92e3-4858-b0f9-9ea939b32a71" providerId="ADAL" clId="{4994207C-BE3B-4D13-A9C1-74852ECAF797}" dt="2024-10-02T19:53:04.820" v="322" actId="700"/>
          <ac:spMkLst>
            <pc:docMk/>
            <pc:sldMk cId="3977640521" sldId="256"/>
            <ac:spMk id="3" creationId="{23B42A55-9A98-A89E-4E56-F2672221504D}"/>
          </ac:spMkLst>
        </pc:spChg>
        <pc:spChg chg="mod">
          <ac:chgData name="Wilson, Alexandra" userId="2602288d-92e3-4858-b0f9-9ea939b32a71" providerId="ADAL" clId="{4994207C-BE3B-4D13-A9C1-74852ECAF797}" dt="2024-10-02T20:43:24.118" v="927" actId="20577"/>
          <ac:spMkLst>
            <pc:docMk/>
            <pc:sldMk cId="3977640521" sldId="256"/>
            <ac:spMk id="21" creationId="{948738BA-D24E-1846-B815-9CA15E2D2588}"/>
          </ac:spMkLst>
        </pc:spChg>
      </pc:sldChg>
      <pc:sldChg chg="delSp mod">
        <pc:chgData name="Wilson, Alexandra" userId="2602288d-92e3-4858-b0f9-9ea939b32a71" providerId="ADAL" clId="{4994207C-BE3B-4D13-A9C1-74852ECAF797}" dt="2024-10-02T20:02:54.192" v="490" actId="478"/>
        <pc:sldMkLst>
          <pc:docMk/>
          <pc:sldMk cId="2366935324" sldId="267"/>
        </pc:sldMkLst>
        <pc:spChg chg="del">
          <ac:chgData name="Wilson, Alexandra" userId="2602288d-92e3-4858-b0f9-9ea939b32a71" providerId="ADAL" clId="{4994207C-BE3B-4D13-A9C1-74852ECAF797}" dt="2024-10-02T20:02:54.192" v="490" actId="478"/>
          <ac:spMkLst>
            <pc:docMk/>
            <pc:sldMk cId="2366935324" sldId="267"/>
            <ac:spMk id="3" creationId="{C0D84E4E-C365-44AC-9820-CACCE5BFC46E}"/>
          </ac:spMkLst>
        </pc:spChg>
      </pc:sldChg>
      <pc:sldChg chg="addSp delSp modSp add del mod modClrScheme chgLayout">
        <pc:chgData name="Wilson, Alexandra" userId="2602288d-92e3-4858-b0f9-9ea939b32a71" providerId="ADAL" clId="{4994207C-BE3B-4D13-A9C1-74852ECAF797}" dt="2024-10-02T20:45:10.896" v="944" actId="1076"/>
        <pc:sldMkLst>
          <pc:docMk/>
          <pc:sldMk cId="2898182124" sldId="273"/>
        </pc:sldMkLst>
        <pc:spChg chg="mod ord">
          <ac:chgData name="Wilson, Alexandra" userId="2602288d-92e3-4858-b0f9-9ea939b32a71" providerId="ADAL" clId="{4994207C-BE3B-4D13-A9C1-74852ECAF797}" dt="2024-10-02T19:43:14.166" v="235" actId="1076"/>
          <ac:spMkLst>
            <pc:docMk/>
            <pc:sldMk cId="2898182124" sldId="273"/>
            <ac:spMk id="2" creationId="{CC3F0C62-94A5-DD4A-6FE5-E9977F0C01B1}"/>
          </ac:spMkLst>
        </pc:spChg>
        <pc:spChg chg="add del mod ord">
          <ac:chgData name="Wilson, Alexandra" userId="2602288d-92e3-4858-b0f9-9ea939b32a71" providerId="ADAL" clId="{4994207C-BE3B-4D13-A9C1-74852ECAF797}" dt="2024-10-02T20:45:06.770" v="943" actId="1076"/>
          <ac:spMkLst>
            <pc:docMk/>
            <pc:sldMk cId="2898182124" sldId="273"/>
            <ac:spMk id="3" creationId="{8F0506C6-95E1-AC17-2A3C-5B7CD0068B89}"/>
          </ac:spMkLst>
        </pc:spChg>
        <pc:spChg chg="mod ord">
          <ac:chgData name="Wilson, Alexandra" userId="2602288d-92e3-4858-b0f9-9ea939b32a71" providerId="ADAL" clId="{4994207C-BE3B-4D13-A9C1-74852ECAF797}" dt="2024-10-02T20:45:10.896" v="944" actId="1076"/>
          <ac:spMkLst>
            <pc:docMk/>
            <pc:sldMk cId="2898182124" sldId="273"/>
            <ac:spMk id="4" creationId="{D4FBC46C-02F7-CF1C-86F2-038415118529}"/>
          </ac:spMkLst>
        </pc:spChg>
        <pc:spChg chg="add del mod">
          <ac:chgData name="Wilson, Alexandra" userId="2602288d-92e3-4858-b0f9-9ea939b32a71" providerId="ADAL" clId="{4994207C-BE3B-4D13-A9C1-74852ECAF797}" dt="2024-10-02T19:42:15.781" v="213" actId="26606"/>
          <ac:spMkLst>
            <pc:docMk/>
            <pc:sldMk cId="2898182124" sldId="273"/>
            <ac:spMk id="10" creationId="{A76AA1AF-488D-D534-3DF1-F7397720AC5D}"/>
          </ac:spMkLst>
        </pc:spChg>
        <pc:graphicFrameChg chg="add del mod">
          <ac:chgData name="Wilson, Alexandra" userId="2602288d-92e3-4858-b0f9-9ea939b32a71" providerId="ADAL" clId="{4994207C-BE3B-4D13-A9C1-74852ECAF797}" dt="2024-10-02T19:42:15.781" v="213" actId="26606"/>
          <ac:graphicFrameMkLst>
            <pc:docMk/>
            <pc:sldMk cId="2898182124" sldId="273"/>
            <ac:graphicFrameMk id="6" creationId="{91950F08-188F-7866-F860-0CF14537A8E5}"/>
          </ac:graphicFrameMkLst>
        </pc:graphicFrameChg>
      </pc:sldChg>
      <pc:sldChg chg="modSp mod">
        <pc:chgData name="Wilson, Alexandra" userId="2602288d-92e3-4858-b0f9-9ea939b32a71" providerId="ADAL" clId="{4994207C-BE3B-4D13-A9C1-74852ECAF797}" dt="2024-10-02T20:36:20.459" v="691" actId="255"/>
        <pc:sldMkLst>
          <pc:docMk/>
          <pc:sldMk cId="2123222229" sldId="278"/>
        </pc:sldMkLst>
        <pc:spChg chg="mod">
          <ac:chgData name="Wilson, Alexandra" userId="2602288d-92e3-4858-b0f9-9ea939b32a71" providerId="ADAL" clId="{4994207C-BE3B-4D13-A9C1-74852ECAF797}" dt="2024-10-02T20:36:20.459" v="691" actId="255"/>
          <ac:spMkLst>
            <pc:docMk/>
            <pc:sldMk cId="2123222229" sldId="278"/>
            <ac:spMk id="7" creationId="{F5E7B611-71D0-B1C0-E8D6-A9EA7A03129F}"/>
          </ac:spMkLst>
        </pc:spChg>
        <pc:spChg chg="mod">
          <ac:chgData name="Wilson, Alexandra" userId="2602288d-92e3-4858-b0f9-9ea939b32a71" providerId="ADAL" clId="{4994207C-BE3B-4D13-A9C1-74852ECAF797}" dt="2024-10-02T20:36:12.600" v="690" actId="1076"/>
          <ac:spMkLst>
            <pc:docMk/>
            <pc:sldMk cId="2123222229" sldId="278"/>
            <ac:spMk id="12" creationId="{E3D131D3-E594-8A4B-98A0-A5F2B908CC1E}"/>
          </ac:spMkLst>
        </pc:spChg>
        <pc:spChg chg="mod">
          <ac:chgData name="Wilson, Alexandra" userId="2602288d-92e3-4858-b0f9-9ea939b32a71" providerId="ADAL" clId="{4994207C-BE3B-4D13-A9C1-74852ECAF797}" dt="2024-10-02T20:36:07.704" v="689" actId="1076"/>
          <ac:spMkLst>
            <pc:docMk/>
            <pc:sldMk cId="2123222229" sldId="278"/>
            <ac:spMk id="14" creationId="{409FC059-7E02-9B4B-985E-14117C141363}"/>
          </ac:spMkLst>
        </pc:spChg>
      </pc:sldChg>
      <pc:sldChg chg="modSp mod">
        <pc:chgData name="Wilson, Alexandra" userId="2602288d-92e3-4858-b0f9-9ea939b32a71" providerId="ADAL" clId="{4994207C-BE3B-4D13-A9C1-74852ECAF797}" dt="2024-10-02T20:44:49.449" v="942" actId="404"/>
        <pc:sldMkLst>
          <pc:docMk/>
          <pc:sldMk cId="413606220" sldId="292"/>
        </pc:sldMkLst>
        <pc:spChg chg="mod">
          <ac:chgData name="Wilson, Alexandra" userId="2602288d-92e3-4858-b0f9-9ea939b32a71" providerId="ADAL" clId="{4994207C-BE3B-4D13-A9C1-74852ECAF797}" dt="2024-10-02T20:44:49.449" v="942" actId="404"/>
          <ac:spMkLst>
            <pc:docMk/>
            <pc:sldMk cId="413606220" sldId="292"/>
            <ac:spMk id="4" creationId="{F39D8135-E4A5-E5CA-0C38-96401EBB80FE}"/>
          </ac:spMkLst>
        </pc:spChg>
      </pc:sldChg>
      <pc:sldChg chg="modSp mod">
        <pc:chgData name="Wilson, Alexandra" userId="2602288d-92e3-4858-b0f9-9ea939b32a71" providerId="ADAL" clId="{4994207C-BE3B-4D13-A9C1-74852ECAF797}" dt="2024-10-02T20:44:39.755" v="940" actId="404"/>
        <pc:sldMkLst>
          <pc:docMk/>
          <pc:sldMk cId="2894882917" sldId="293"/>
        </pc:sldMkLst>
        <pc:spChg chg="mod">
          <ac:chgData name="Wilson, Alexandra" userId="2602288d-92e3-4858-b0f9-9ea939b32a71" providerId="ADAL" clId="{4994207C-BE3B-4D13-A9C1-74852ECAF797}" dt="2024-10-02T20:44:39.755" v="940" actId="404"/>
          <ac:spMkLst>
            <pc:docMk/>
            <pc:sldMk cId="2894882917" sldId="293"/>
            <ac:spMk id="4" creationId="{227A5353-BA98-652D-72C9-6C4349AC323F}"/>
          </ac:spMkLst>
        </pc:spChg>
      </pc:sldChg>
      <pc:sldChg chg="modSp add del mod ord">
        <pc:chgData name="Wilson, Alexandra" userId="2602288d-92e3-4858-b0f9-9ea939b32a71" providerId="ADAL" clId="{4994207C-BE3B-4D13-A9C1-74852ECAF797}" dt="2024-10-02T20:43:15.557" v="925" actId="20577"/>
        <pc:sldMkLst>
          <pc:docMk/>
          <pc:sldMk cId="1410410967" sldId="305"/>
        </pc:sldMkLst>
        <pc:spChg chg="mod">
          <ac:chgData name="Wilson, Alexandra" userId="2602288d-92e3-4858-b0f9-9ea939b32a71" providerId="ADAL" clId="{4994207C-BE3B-4D13-A9C1-74852ECAF797}" dt="2024-10-02T20:43:09.330" v="919" actId="20577"/>
          <ac:spMkLst>
            <pc:docMk/>
            <pc:sldMk cId="1410410967" sldId="305"/>
            <ac:spMk id="3" creationId="{0C57E80A-6BA5-0641-208C-26F59D5FEA85}"/>
          </ac:spMkLst>
        </pc:spChg>
        <pc:spChg chg="mod">
          <ac:chgData name="Wilson, Alexandra" userId="2602288d-92e3-4858-b0f9-9ea939b32a71" providerId="ADAL" clId="{4994207C-BE3B-4D13-A9C1-74852ECAF797}" dt="2024-10-02T20:43:15.557" v="925" actId="20577"/>
          <ac:spMkLst>
            <pc:docMk/>
            <pc:sldMk cId="1410410967" sldId="305"/>
            <ac:spMk id="5" creationId="{7699AC22-FEE4-ACA6-F095-FE7BD4841623}"/>
          </ac:spMkLst>
        </pc:spChg>
      </pc:sldChg>
      <pc:sldChg chg="modSp mod">
        <pc:chgData name="Wilson, Alexandra" userId="2602288d-92e3-4858-b0f9-9ea939b32a71" providerId="ADAL" clId="{4994207C-BE3B-4D13-A9C1-74852ECAF797}" dt="2024-10-02T20:45:38.386" v="945" actId="1076"/>
        <pc:sldMkLst>
          <pc:docMk/>
          <pc:sldMk cId="1680181092" sldId="314"/>
        </pc:sldMkLst>
        <pc:spChg chg="mod">
          <ac:chgData name="Wilson, Alexandra" userId="2602288d-92e3-4858-b0f9-9ea939b32a71" providerId="ADAL" clId="{4994207C-BE3B-4D13-A9C1-74852ECAF797}" dt="2024-10-02T20:45:38.386" v="945" actId="1076"/>
          <ac:spMkLst>
            <pc:docMk/>
            <pc:sldMk cId="1680181092" sldId="314"/>
            <ac:spMk id="3" creationId="{0E809856-E0F8-D05B-44F9-6B3246B6EB71}"/>
          </ac:spMkLst>
        </pc:spChg>
      </pc:sldChg>
      <pc:sldChg chg="modSp mod">
        <pc:chgData name="Wilson, Alexandra" userId="2602288d-92e3-4858-b0f9-9ea939b32a71" providerId="ADAL" clId="{4994207C-BE3B-4D13-A9C1-74852ECAF797}" dt="2024-10-02T20:44:18.346" v="937" actId="33524"/>
        <pc:sldMkLst>
          <pc:docMk/>
          <pc:sldMk cId="1657691802" sldId="327"/>
        </pc:sldMkLst>
        <pc:spChg chg="mod">
          <ac:chgData name="Wilson, Alexandra" userId="2602288d-92e3-4858-b0f9-9ea939b32a71" providerId="ADAL" clId="{4994207C-BE3B-4D13-A9C1-74852ECAF797}" dt="2024-10-02T20:44:18.346" v="937" actId="33524"/>
          <ac:spMkLst>
            <pc:docMk/>
            <pc:sldMk cId="1657691802" sldId="327"/>
            <ac:spMk id="4" creationId="{07919A72-3F9F-3CE7-5F53-66C5E5648640}"/>
          </ac:spMkLst>
        </pc:spChg>
      </pc:sldChg>
      <pc:sldChg chg="addSp delSp modSp mod">
        <pc:chgData name="Wilson, Alexandra" userId="2602288d-92e3-4858-b0f9-9ea939b32a71" providerId="ADAL" clId="{4994207C-BE3B-4D13-A9C1-74852ECAF797}" dt="2024-10-02T20:43:50.332" v="933" actId="208"/>
        <pc:sldMkLst>
          <pc:docMk/>
          <pc:sldMk cId="1393618733" sldId="328"/>
        </pc:sldMkLst>
        <pc:spChg chg="del">
          <ac:chgData name="Wilson, Alexandra" userId="2602288d-92e3-4858-b0f9-9ea939b32a71" providerId="ADAL" clId="{4994207C-BE3B-4D13-A9C1-74852ECAF797}" dt="2024-10-02T20:43:32.485" v="928" actId="478"/>
          <ac:spMkLst>
            <pc:docMk/>
            <pc:sldMk cId="1393618733" sldId="328"/>
            <ac:spMk id="4" creationId="{FD6765C6-7342-9C7A-12F7-FE178EC50AE8}"/>
          </ac:spMkLst>
        </pc:spChg>
        <pc:spChg chg="add del">
          <ac:chgData name="Wilson, Alexandra" userId="2602288d-92e3-4858-b0f9-9ea939b32a71" providerId="ADAL" clId="{4994207C-BE3B-4D13-A9C1-74852ECAF797}" dt="2024-10-02T19:56:15.841" v="402" actId="478"/>
          <ac:spMkLst>
            <pc:docMk/>
            <pc:sldMk cId="1393618733" sldId="328"/>
            <ac:spMk id="6" creationId="{737BD42B-7145-CA68-9176-BEB349A1C492}"/>
          </ac:spMkLst>
        </pc:spChg>
        <pc:spChg chg="add del">
          <ac:chgData name="Wilson, Alexandra" userId="2602288d-92e3-4858-b0f9-9ea939b32a71" providerId="ADAL" clId="{4994207C-BE3B-4D13-A9C1-74852ECAF797}" dt="2024-10-02T19:56:23.202" v="404" actId="478"/>
          <ac:spMkLst>
            <pc:docMk/>
            <pc:sldMk cId="1393618733" sldId="328"/>
            <ac:spMk id="9" creationId="{2CD3101B-7642-D9B7-CE3C-49023CA34D00}"/>
          </ac:spMkLst>
        </pc:spChg>
        <pc:picChg chg="mod">
          <ac:chgData name="Wilson, Alexandra" userId="2602288d-92e3-4858-b0f9-9ea939b32a71" providerId="ADAL" clId="{4994207C-BE3B-4D13-A9C1-74852ECAF797}" dt="2024-10-02T20:43:50.332" v="933" actId="208"/>
          <ac:picMkLst>
            <pc:docMk/>
            <pc:sldMk cId="1393618733" sldId="328"/>
            <ac:picMk id="8" creationId="{E7715664-09E1-87F6-AD91-C6E317076FE3}"/>
          </ac:picMkLst>
        </pc:picChg>
      </pc:sldChg>
      <pc:sldChg chg="modSp add del mod">
        <pc:chgData name="Wilson, Alexandra" userId="2602288d-92e3-4858-b0f9-9ea939b32a71" providerId="ADAL" clId="{4994207C-BE3B-4D13-A9C1-74852ECAF797}" dt="2024-10-02T20:41:08.932" v="844" actId="1076"/>
        <pc:sldMkLst>
          <pc:docMk/>
          <pc:sldMk cId="718449238" sldId="334"/>
        </pc:sldMkLst>
        <pc:spChg chg="mod">
          <ac:chgData name="Wilson, Alexandra" userId="2602288d-92e3-4858-b0f9-9ea939b32a71" providerId="ADAL" clId="{4994207C-BE3B-4D13-A9C1-74852ECAF797}" dt="2024-10-02T20:41:08.932" v="844" actId="1076"/>
          <ac:spMkLst>
            <pc:docMk/>
            <pc:sldMk cId="718449238" sldId="334"/>
            <ac:spMk id="2" creationId="{541C4F23-367F-BA5C-5FD4-72400B3ABA33}"/>
          </ac:spMkLst>
        </pc:spChg>
      </pc:sldChg>
      <pc:sldChg chg="add del">
        <pc:chgData name="Wilson, Alexandra" userId="2602288d-92e3-4858-b0f9-9ea939b32a71" providerId="ADAL" clId="{4994207C-BE3B-4D13-A9C1-74852ECAF797}" dt="2024-10-02T19:37:04.721" v="45"/>
        <pc:sldMkLst>
          <pc:docMk/>
          <pc:sldMk cId="3917181110" sldId="335"/>
        </pc:sldMkLst>
      </pc:sldChg>
      <pc:sldChg chg="add del">
        <pc:chgData name="Wilson, Alexandra" userId="2602288d-92e3-4858-b0f9-9ea939b32a71" providerId="ADAL" clId="{4994207C-BE3B-4D13-A9C1-74852ECAF797}" dt="2024-10-02T19:37:04.721" v="45"/>
        <pc:sldMkLst>
          <pc:docMk/>
          <pc:sldMk cId="3957122980" sldId="336"/>
        </pc:sldMkLst>
      </pc:sldChg>
      <pc:sldChg chg="add del">
        <pc:chgData name="Wilson, Alexandra" userId="2602288d-92e3-4858-b0f9-9ea939b32a71" providerId="ADAL" clId="{4994207C-BE3B-4D13-A9C1-74852ECAF797}" dt="2024-10-02T19:37:04.721" v="45"/>
        <pc:sldMkLst>
          <pc:docMk/>
          <pc:sldMk cId="1721730219" sldId="337"/>
        </pc:sldMkLst>
      </pc:sldChg>
      <pc:sldChg chg="addSp delSp modSp add del mod setBg">
        <pc:chgData name="Wilson, Alexandra" userId="2602288d-92e3-4858-b0f9-9ea939b32a71" providerId="ADAL" clId="{4994207C-BE3B-4D13-A9C1-74852ECAF797}" dt="2024-10-02T19:37:04.783" v="46" actId="27636"/>
        <pc:sldMkLst>
          <pc:docMk/>
          <pc:sldMk cId="1280830763" sldId="338"/>
        </pc:sldMkLst>
        <pc:spChg chg="mod">
          <ac:chgData name="Wilson, Alexandra" userId="2602288d-92e3-4858-b0f9-9ea939b32a71" providerId="ADAL" clId="{4994207C-BE3B-4D13-A9C1-74852ECAF797}" dt="2024-10-02T19:37:04.783" v="46" actId="27636"/>
          <ac:spMkLst>
            <pc:docMk/>
            <pc:sldMk cId="1280830763" sldId="338"/>
            <ac:spMk id="2" creationId="{676DEAF2-83E2-506E-B88A-E62E193D3D47}"/>
          </ac:spMkLst>
        </pc:spChg>
        <pc:spChg chg="mod">
          <ac:chgData name="Wilson, Alexandra" userId="2602288d-92e3-4858-b0f9-9ea939b32a71" providerId="ADAL" clId="{4994207C-BE3B-4D13-A9C1-74852ECAF797}" dt="2024-10-02T19:36:56.598" v="35" actId="26606"/>
          <ac:spMkLst>
            <pc:docMk/>
            <pc:sldMk cId="1280830763" sldId="338"/>
            <ac:spMk id="3" creationId="{DF9B5AC8-22F9-9857-6B2A-AFF08A6329E5}"/>
          </ac:spMkLst>
        </pc:spChg>
        <pc:spChg chg="add del">
          <ac:chgData name="Wilson, Alexandra" userId="2602288d-92e3-4858-b0f9-9ea939b32a71" providerId="ADAL" clId="{4994207C-BE3B-4D13-A9C1-74852ECAF797}" dt="2024-10-02T19:36:56.598" v="35" actId="26606"/>
          <ac:spMkLst>
            <pc:docMk/>
            <pc:sldMk cId="1280830763" sldId="338"/>
            <ac:spMk id="9" creationId="{A5931BE0-4B93-4D6C-878E-ACC59D6B4587}"/>
          </ac:spMkLst>
        </pc:spChg>
        <pc:spChg chg="add del">
          <ac:chgData name="Wilson, Alexandra" userId="2602288d-92e3-4858-b0f9-9ea939b32a71" providerId="ADAL" clId="{4994207C-BE3B-4D13-A9C1-74852ECAF797}" dt="2024-10-02T19:36:56.598" v="35" actId="26606"/>
          <ac:spMkLst>
            <pc:docMk/>
            <pc:sldMk cId="1280830763" sldId="338"/>
            <ac:spMk id="11" creationId="{6FF3A87B-2255-45E0-A551-C11FAF93290C}"/>
          </ac:spMkLst>
        </pc:spChg>
        <pc:picChg chg="add del">
          <ac:chgData name="Wilson, Alexandra" userId="2602288d-92e3-4858-b0f9-9ea939b32a71" providerId="ADAL" clId="{4994207C-BE3B-4D13-A9C1-74852ECAF797}" dt="2024-10-02T19:36:56.598" v="35" actId="26606"/>
          <ac:picMkLst>
            <pc:docMk/>
            <pc:sldMk cId="1280830763" sldId="338"/>
            <ac:picMk id="5" creationId="{3463728B-61A7-1FFE-E5A2-8D9973E8E4FF}"/>
          </ac:picMkLst>
        </pc:picChg>
      </pc:sldChg>
      <pc:sldChg chg="modSp add del mod">
        <pc:chgData name="Wilson, Alexandra" userId="2602288d-92e3-4858-b0f9-9ea939b32a71" providerId="ADAL" clId="{4994207C-BE3B-4D13-A9C1-74852ECAF797}" dt="2024-10-02T20:40:17.841" v="834" actId="20577"/>
        <pc:sldMkLst>
          <pc:docMk/>
          <pc:sldMk cId="2264929715" sldId="339"/>
        </pc:sldMkLst>
        <pc:spChg chg="mod">
          <ac:chgData name="Wilson, Alexandra" userId="2602288d-92e3-4858-b0f9-9ea939b32a71" providerId="ADAL" clId="{4994207C-BE3B-4D13-A9C1-74852ECAF797}" dt="2024-10-02T20:40:17.841" v="834" actId="20577"/>
          <ac:spMkLst>
            <pc:docMk/>
            <pc:sldMk cId="2264929715" sldId="339"/>
            <ac:spMk id="5" creationId="{D0D822A9-0C0C-CB05-D29A-CB23627A7492}"/>
          </ac:spMkLst>
        </pc:spChg>
        <pc:picChg chg="mod">
          <ac:chgData name="Wilson, Alexandra" userId="2602288d-92e3-4858-b0f9-9ea939b32a71" providerId="ADAL" clId="{4994207C-BE3B-4D13-A9C1-74852ECAF797}" dt="2024-10-02T20:39:33.533" v="781" actId="1076"/>
          <ac:picMkLst>
            <pc:docMk/>
            <pc:sldMk cId="2264929715" sldId="339"/>
            <ac:picMk id="7" creationId="{43DF034D-0692-BA45-1C70-FABB69A17EE1}"/>
          </ac:picMkLst>
        </pc:picChg>
      </pc:sldChg>
      <pc:sldChg chg="modSp add del mod">
        <pc:chgData name="Wilson, Alexandra" userId="2602288d-92e3-4858-b0f9-9ea939b32a71" providerId="ADAL" clId="{4994207C-BE3B-4D13-A9C1-74852ECAF797}" dt="2024-10-02T19:39:15.295" v="67" actId="1076"/>
        <pc:sldMkLst>
          <pc:docMk/>
          <pc:sldMk cId="4202680687" sldId="341"/>
        </pc:sldMkLst>
        <pc:spChg chg="mod">
          <ac:chgData name="Wilson, Alexandra" userId="2602288d-92e3-4858-b0f9-9ea939b32a71" providerId="ADAL" clId="{4994207C-BE3B-4D13-A9C1-74852ECAF797}" dt="2024-10-02T19:37:39.398" v="50" actId="404"/>
          <ac:spMkLst>
            <pc:docMk/>
            <pc:sldMk cId="4202680687" sldId="341"/>
            <ac:spMk id="2" creationId="{3E71E7BA-D753-E4B5-1601-098250A56F32}"/>
          </ac:spMkLst>
        </pc:spChg>
        <pc:spChg chg="mod">
          <ac:chgData name="Wilson, Alexandra" userId="2602288d-92e3-4858-b0f9-9ea939b32a71" providerId="ADAL" clId="{4994207C-BE3B-4D13-A9C1-74852ECAF797}" dt="2024-10-02T19:38:42.419" v="61" actId="1076"/>
          <ac:spMkLst>
            <pc:docMk/>
            <pc:sldMk cId="4202680687" sldId="341"/>
            <ac:spMk id="8" creationId="{BCE44A4D-613C-4BF2-0F35-91156ABAA338}"/>
          </ac:spMkLst>
        </pc:spChg>
        <pc:picChg chg="mod">
          <ac:chgData name="Wilson, Alexandra" userId="2602288d-92e3-4858-b0f9-9ea939b32a71" providerId="ADAL" clId="{4994207C-BE3B-4D13-A9C1-74852ECAF797}" dt="2024-10-02T19:39:04.428" v="65" actId="14100"/>
          <ac:picMkLst>
            <pc:docMk/>
            <pc:sldMk cId="4202680687" sldId="341"/>
            <ac:picMk id="4" creationId="{CC22D299-90C0-31D7-6C65-9870A89D15E2}"/>
          </ac:picMkLst>
        </pc:picChg>
        <pc:picChg chg="mod">
          <ac:chgData name="Wilson, Alexandra" userId="2602288d-92e3-4858-b0f9-9ea939b32a71" providerId="ADAL" clId="{4994207C-BE3B-4D13-A9C1-74852ECAF797}" dt="2024-10-02T19:38:52.940" v="63" actId="1076"/>
          <ac:picMkLst>
            <pc:docMk/>
            <pc:sldMk cId="4202680687" sldId="341"/>
            <ac:picMk id="5" creationId="{618F4CBE-01C4-5E5B-7DAE-0A5D412287A3}"/>
          </ac:picMkLst>
        </pc:picChg>
        <pc:picChg chg="mod">
          <ac:chgData name="Wilson, Alexandra" userId="2602288d-92e3-4858-b0f9-9ea939b32a71" providerId="ADAL" clId="{4994207C-BE3B-4D13-A9C1-74852ECAF797}" dt="2024-10-02T19:38:46.545" v="62" actId="1076"/>
          <ac:picMkLst>
            <pc:docMk/>
            <pc:sldMk cId="4202680687" sldId="341"/>
            <ac:picMk id="6" creationId="{00A2BEEE-9A96-6B02-A939-995F31867F45}"/>
          </ac:picMkLst>
        </pc:picChg>
        <pc:picChg chg="mod">
          <ac:chgData name="Wilson, Alexandra" userId="2602288d-92e3-4858-b0f9-9ea939b32a71" providerId="ADAL" clId="{4994207C-BE3B-4D13-A9C1-74852ECAF797}" dt="2024-10-02T19:38:56.881" v="64" actId="1076"/>
          <ac:picMkLst>
            <pc:docMk/>
            <pc:sldMk cId="4202680687" sldId="341"/>
            <ac:picMk id="10" creationId="{D61B97E1-970C-56F7-F739-AFF8C0EC84FF}"/>
          </ac:picMkLst>
        </pc:picChg>
        <pc:picChg chg="mod">
          <ac:chgData name="Wilson, Alexandra" userId="2602288d-92e3-4858-b0f9-9ea939b32a71" providerId="ADAL" clId="{4994207C-BE3B-4D13-A9C1-74852ECAF797}" dt="2024-10-02T19:39:15.295" v="67" actId="1076"/>
          <ac:picMkLst>
            <pc:docMk/>
            <pc:sldMk cId="4202680687" sldId="341"/>
            <ac:picMk id="12" creationId="{3256AEE0-50A7-946C-30D4-5EC5EB924CF1}"/>
          </ac:picMkLst>
        </pc:picChg>
      </pc:sldChg>
      <pc:sldChg chg="addSp delSp modSp new del mod ord modClrScheme chgLayout">
        <pc:chgData name="Wilson, Alexandra" userId="2602288d-92e3-4858-b0f9-9ea939b32a71" providerId="ADAL" clId="{4994207C-BE3B-4D13-A9C1-74852ECAF797}" dt="2024-10-02T20:48:40.984" v="974" actId="47"/>
        <pc:sldMkLst>
          <pc:docMk/>
          <pc:sldMk cId="1748102389" sldId="342"/>
        </pc:sldMkLst>
        <pc:spChg chg="del mod ord">
          <ac:chgData name="Wilson, Alexandra" userId="2602288d-92e3-4858-b0f9-9ea939b32a71" providerId="ADAL" clId="{4994207C-BE3B-4D13-A9C1-74852ECAF797}" dt="2024-10-02T19:39:32.242" v="71" actId="700"/>
          <ac:spMkLst>
            <pc:docMk/>
            <pc:sldMk cId="1748102389" sldId="342"/>
            <ac:spMk id="2" creationId="{40056714-E056-D3D1-2329-95ADF4885B9E}"/>
          </ac:spMkLst>
        </pc:spChg>
        <pc:spChg chg="del mod ord">
          <ac:chgData name="Wilson, Alexandra" userId="2602288d-92e3-4858-b0f9-9ea939b32a71" providerId="ADAL" clId="{4994207C-BE3B-4D13-A9C1-74852ECAF797}" dt="2024-10-02T19:39:32.242" v="71" actId="700"/>
          <ac:spMkLst>
            <pc:docMk/>
            <pc:sldMk cId="1748102389" sldId="342"/>
            <ac:spMk id="3" creationId="{0448E2E2-027F-D9B7-C360-BA2D94DCAE8D}"/>
          </ac:spMkLst>
        </pc:spChg>
        <pc:spChg chg="mod ord">
          <ac:chgData name="Wilson, Alexandra" userId="2602288d-92e3-4858-b0f9-9ea939b32a71" providerId="ADAL" clId="{4994207C-BE3B-4D13-A9C1-74852ECAF797}" dt="2024-10-02T19:39:32.242" v="71" actId="700"/>
          <ac:spMkLst>
            <pc:docMk/>
            <pc:sldMk cId="1748102389" sldId="342"/>
            <ac:spMk id="4" creationId="{99556BCB-4C3A-69EF-1783-A033BCE42E06}"/>
          </ac:spMkLst>
        </pc:spChg>
        <pc:spChg chg="add mod ord">
          <ac:chgData name="Wilson, Alexandra" userId="2602288d-92e3-4858-b0f9-9ea939b32a71" providerId="ADAL" clId="{4994207C-BE3B-4D13-A9C1-74852ECAF797}" dt="2024-10-02T19:39:40.846" v="105" actId="20577"/>
          <ac:spMkLst>
            <pc:docMk/>
            <pc:sldMk cId="1748102389" sldId="342"/>
            <ac:spMk id="5" creationId="{29C57C50-0A0F-634E-E235-7B8C5DD181D2}"/>
          </ac:spMkLst>
        </pc:spChg>
        <pc:spChg chg="add mod ord">
          <ac:chgData name="Wilson, Alexandra" userId="2602288d-92e3-4858-b0f9-9ea939b32a71" providerId="ADAL" clId="{4994207C-BE3B-4D13-A9C1-74852ECAF797}" dt="2024-10-02T20:47:57.904" v="972" actId="6549"/>
          <ac:spMkLst>
            <pc:docMk/>
            <pc:sldMk cId="1748102389" sldId="342"/>
            <ac:spMk id="6" creationId="{C1460481-F19A-9E4E-8902-759C0211B816}"/>
          </ac:spMkLst>
        </pc:spChg>
      </pc:sldChg>
      <pc:sldChg chg="addSp delSp modSp new del mod ord modClrScheme chgLayout">
        <pc:chgData name="Wilson, Alexandra" userId="2602288d-92e3-4858-b0f9-9ea939b32a71" providerId="ADAL" clId="{4994207C-BE3B-4D13-A9C1-74852ECAF797}" dt="2024-10-02T19:37:02.128" v="43" actId="680"/>
        <pc:sldMkLst>
          <pc:docMk/>
          <pc:sldMk cId="3894273884" sldId="342"/>
        </pc:sldMkLst>
        <pc:spChg chg="add del mod ord">
          <ac:chgData name="Wilson, Alexandra" userId="2602288d-92e3-4858-b0f9-9ea939b32a71" providerId="ADAL" clId="{4994207C-BE3B-4D13-A9C1-74852ECAF797}" dt="2024-10-02T19:37:01.265" v="41" actId="700"/>
          <ac:spMkLst>
            <pc:docMk/>
            <pc:sldMk cId="3894273884" sldId="342"/>
            <ac:spMk id="2" creationId="{9FA79369-1CC6-E996-7A0F-B50FDE4E5ECA}"/>
          </ac:spMkLst>
        </pc:spChg>
        <pc:spChg chg="add del mod ord">
          <ac:chgData name="Wilson, Alexandra" userId="2602288d-92e3-4858-b0f9-9ea939b32a71" providerId="ADAL" clId="{4994207C-BE3B-4D13-A9C1-74852ECAF797}" dt="2024-10-02T19:37:01.265" v="41" actId="700"/>
          <ac:spMkLst>
            <pc:docMk/>
            <pc:sldMk cId="3894273884" sldId="342"/>
            <ac:spMk id="3" creationId="{61D08B24-B8A5-915B-32C7-10E643E67669}"/>
          </ac:spMkLst>
        </pc:spChg>
        <pc:spChg chg="mod ord">
          <ac:chgData name="Wilson, Alexandra" userId="2602288d-92e3-4858-b0f9-9ea939b32a71" providerId="ADAL" clId="{4994207C-BE3B-4D13-A9C1-74852ECAF797}" dt="2024-10-02T19:37:01.265" v="41" actId="700"/>
          <ac:spMkLst>
            <pc:docMk/>
            <pc:sldMk cId="3894273884" sldId="342"/>
            <ac:spMk id="4" creationId="{04959648-8F40-7E31-5320-E22F9DCFFB2D}"/>
          </ac:spMkLst>
        </pc:spChg>
        <pc:spChg chg="add del mod ord">
          <ac:chgData name="Wilson, Alexandra" userId="2602288d-92e3-4858-b0f9-9ea939b32a71" providerId="ADAL" clId="{4994207C-BE3B-4D13-A9C1-74852ECAF797}" dt="2024-10-02T19:37:01.265" v="41" actId="700"/>
          <ac:spMkLst>
            <pc:docMk/>
            <pc:sldMk cId="3894273884" sldId="342"/>
            <ac:spMk id="5" creationId="{2CBECC61-C103-B9FA-5C16-6DE19631BA80}"/>
          </ac:spMkLst>
        </pc:spChg>
        <pc:spChg chg="add del mod ord">
          <ac:chgData name="Wilson, Alexandra" userId="2602288d-92e3-4858-b0f9-9ea939b32a71" providerId="ADAL" clId="{4994207C-BE3B-4D13-A9C1-74852ECAF797}" dt="2024-10-02T19:37:01.265" v="41" actId="700"/>
          <ac:spMkLst>
            <pc:docMk/>
            <pc:sldMk cId="3894273884" sldId="342"/>
            <ac:spMk id="6" creationId="{71A8024F-690E-9494-55E7-8A15B5484868}"/>
          </ac:spMkLst>
        </pc:spChg>
      </pc:sldChg>
      <pc:sldChg chg="new del">
        <pc:chgData name="Wilson, Alexandra" userId="2602288d-92e3-4858-b0f9-9ea939b32a71" providerId="ADAL" clId="{4994207C-BE3B-4D13-A9C1-74852ECAF797}" dt="2024-10-02T19:40:15.735" v="123" actId="2696"/>
        <pc:sldMkLst>
          <pc:docMk/>
          <pc:sldMk cId="603429685" sldId="343"/>
        </pc:sldMkLst>
      </pc:sldChg>
      <pc:sldChg chg="delSp modSp add mod modClrScheme chgLayout">
        <pc:chgData name="Wilson, Alexandra" userId="2602288d-92e3-4858-b0f9-9ea939b32a71" providerId="ADAL" clId="{4994207C-BE3B-4D13-A9C1-74852ECAF797}" dt="2024-10-02T22:54:25.570" v="1165" actId="27636"/>
        <pc:sldMkLst>
          <pc:docMk/>
          <pc:sldMk cId="3205134861" sldId="343"/>
        </pc:sldMkLst>
        <pc:spChg chg="mod ord">
          <ac:chgData name="Wilson, Alexandra" userId="2602288d-92e3-4858-b0f9-9ea939b32a71" providerId="ADAL" clId="{4994207C-BE3B-4D13-A9C1-74852ECAF797}" dt="2024-10-02T22:54:25.570" v="1165" actId="27636"/>
          <ac:spMkLst>
            <pc:docMk/>
            <pc:sldMk cId="3205134861" sldId="343"/>
            <ac:spMk id="2" creationId="{65B54ACA-149C-F14C-A627-32DF88977D72}"/>
          </ac:spMkLst>
        </pc:spChg>
        <pc:spChg chg="del mod ord">
          <ac:chgData name="Wilson, Alexandra" userId="2602288d-92e3-4858-b0f9-9ea939b32a71" providerId="ADAL" clId="{4994207C-BE3B-4D13-A9C1-74852ECAF797}" dt="2024-10-02T19:40:46.853" v="145" actId="478"/>
          <ac:spMkLst>
            <pc:docMk/>
            <pc:sldMk cId="3205134861" sldId="343"/>
            <ac:spMk id="3" creationId="{3D69A2C2-506F-DF7C-88B7-5C50C6118BFC}"/>
          </ac:spMkLst>
        </pc:spChg>
      </pc:sldChg>
      <pc:sldChg chg="modSp add mod">
        <pc:chgData name="Wilson, Alexandra" userId="2602288d-92e3-4858-b0f9-9ea939b32a71" providerId="ADAL" clId="{4994207C-BE3B-4D13-A9C1-74852ECAF797}" dt="2024-10-02T22:54:45.567" v="1192" actId="27636"/>
        <pc:sldMkLst>
          <pc:docMk/>
          <pc:sldMk cId="1015696220" sldId="344"/>
        </pc:sldMkLst>
        <pc:spChg chg="mod">
          <ac:chgData name="Wilson, Alexandra" userId="2602288d-92e3-4858-b0f9-9ea939b32a71" providerId="ADAL" clId="{4994207C-BE3B-4D13-A9C1-74852ECAF797}" dt="2024-10-02T22:54:45.567" v="1192" actId="27636"/>
          <ac:spMkLst>
            <pc:docMk/>
            <pc:sldMk cId="1015696220" sldId="344"/>
            <ac:spMk id="2" creationId="{65B54ACA-149C-F14C-A627-32DF88977D72}"/>
          </ac:spMkLst>
        </pc:spChg>
      </pc:sldChg>
      <pc:sldChg chg="modSp add mod">
        <pc:chgData name="Wilson, Alexandra" userId="2602288d-92e3-4858-b0f9-9ea939b32a71" providerId="ADAL" clId="{4994207C-BE3B-4D13-A9C1-74852ECAF797}" dt="2024-10-02T22:54:57.093" v="1211" actId="404"/>
        <pc:sldMkLst>
          <pc:docMk/>
          <pc:sldMk cId="2996035749" sldId="345"/>
        </pc:sldMkLst>
        <pc:spChg chg="mod">
          <ac:chgData name="Wilson, Alexandra" userId="2602288d-92e3-4858-b0f9-9ea939b32a71" providerId="ADAL" clId="{4994207C-BE3B-4D13-A9C1-74852ECAF797}" dt="2024-10-02T22:54:57.093" v="1211" actId="404"/>
          <ac:spMkLst>
            <pc:docMk/>
            <pc:sldMk cId="2996035749" sldId="345"/>
            <ac:spMk id="2" creationId="{65B54ACA-149C-F14C-A627-32DF88977D72}"/>
          </ac:spMkLst>
        </pc:spChg>
      </pc:sldChg>
      <pc:sldChg chg="modSp add del mod">
        <pc:chgData name="Wilson, Alexandra" userId="2602288d-92e3-4858-b0f9-9ea939b32a71" providerId="ADAL" clId="{4994207C-BE3B-4D13-A9C1-74852ECAF797}" dt="2024-10-02T20:38:17.461" v="739" actId="404"/>
        <pc:sldMkLst>
          <pc:docMk/>
          <pc:sldMk cId="2505641165" sldId="346"/>
        </pc:sldMkLst>
        <pc:spChg chg="mod">
          <ac:chgData name="Wilson, Alexandra" userId="2602288d-92e3-4858-b0f9-9ea939b32a71" providerId="ADAL" clId="{4994207C-BE3B-4D13-A9C1-74852ECAF797}" dt="2024-10-02T20:38:17.461" v="739" actId="404"/>
          <ac:spMkLst>
            <pc:docMk/>
            <pc:sldMk cId="2505641165" sldId="346"/>
            <ac:spMk id="3" creationId="{8E65EA86-4BFA-6A7C-B07C-B7E48ED38018}"/>
          </ac:spMkLst>
        </pc:spChg>
      </pc:sldChg>
      <pc:sldChg chg="modSp mod">
        <pc:chgData name="Wilson, Alexandra" userId="2602288d-92e3-4858-b0f9-9ea939b32a71" providerId="ADAL" clId="{4994207C-BE3B-4D13-A9C1-74852ECAF797}" dt="2024-10-02T20:46:56.792" v="955" actId="207"/>
        <pc:sldMkLst>
          <pc:docMk/>
          <pc:sldMk cId="1875585511" sldId="349"/>
        </pc:sldMkLst>
        <pc:spChg chg="mod">
          <ac:chgData name="Wilson, Alexandra" userId="2602288d-92e3-4858-b0f9-9ea939b32a71" providerId="ADAL" clId="{4994207C-BE3B-4D13-A9C1-74852ECAF797}" dt="2024-10-02T20:46:56.792" v="955" actId="207"/>
          <ac:spMkLst>
            <pc:docMk/>
            <pc:sldMk cId="1875585511" sldId="349"/>
            <ac:spMk id="2" creationId="{D61EDBD9-EA70-B956-77F7-CFB5EAD4AE41}"/>
          </ac:spMkLst>
        </pc:spChg>
        <pc:picChg chg="mod">
          <ac:chgData name="Wilson, Alexandra" userId="2602288d-92e3-4858-b0f9-9ea939b32a71" providerId="ADAL" clId="{4994207C-BE3B-4D13-A9C1-74852ECAF797}" dt="2024-10-02T20:00:32.559" v="469" actId="1076"/>
          <ac:picMkLst>
            <pc:docMk/>
            <pc:sldMk cId="1875585511" sldId="349"/>
            <ac:picMk id="6" creationId="{A79022BC-228D-7C9B-AE75-CD9281DFA341}"/>
          </ac:picMkLst>
        </pc:picChg>
        <pc:picChg chg="mod">
          <ac:chgData name="Wilson, Alexandra" userId="2602288d-92e3-4858-b0f9-9ea939b32a71" providerId="ADAL" clId="{4994207C-BE3B-4D13-A9C1-74852ECAF797}" dt="2024-10-02T20:46:09.404" v="950" actId="1076"/>
          <ac:picMkLst>
            <pc:docMk/>
            <pc:sldMk cId="1875585511" sldId="349"/>
            <ac:picMk id="11" creationId="{2716F762-938B-1646-8DD8-892F5798703E}"/>
          </ac:picMkLst>
        </pc:picChg>
      </pc:sldChg>
      <pc:sldChg chg="modSp mod">
        <pc:chgData name="Wilson, Alexandra" userId="2602288d-92e3-4858-b0f9-9ea939b32a71" providerId="ADAL" clId="{4994207C-BE3B-4D13-A9C1-74852ECAF797}" dt="2024-10-02T22:55:13.026" v="1228" actId="404"/>
        <pc:sldMkLst>
          <pc:docMk/>
          <pc:sldMk cId="3092288923" sldId="399"/>
        </pc:sldMkLst>
        <pc:spChg chg="mod">
          <ac:chgData name="Wilson, Alexandra" userId="2602288d-92e3-4858-b0f9-9ea939b32a71" providerId="ADAL" clId="{4994207C-BE3B-4D13-A9C1-74852ECAF797}" dt="2024-10-02T22:55:13.026" v="1228" actId="404"/>
          <ac:spMkLst>
            <pc:docMk/>
            <pc:sldMk cId="3092288923" sldId="399"/>
            <ac:spMk id="2" creationId="{65B54ACA-149C-F14C-A627-32DF88977D72}"/>
          </ac:spMkLst>
        </pc:spChg>
      </pc:sldChg>
      <pc:sldChg chg="add del">
        <pc:chgData name="Wilson, Alexandra" userId="2602288d-92e3-4858-b0f9-9ea939b32a71" providerId="ADAL" clId="{4994207C-BE3B-4D13-A9C1-74852ECAF797}" dt="2024-10-02T19:48:48.688" v="271"/>
        <pc:sldMkLst>
          <pc:docMk/>
          <pc:sldMk cId="4086566537" sldId="399"/>
        </pc:sldMkLst>
      </pc:sldChg>
      <pc:sldChg chg="modSp add del mod">
        <pc:chgData name="Wilson, Alexandra" userId="2602288d-92e3-4858-b0f9-9ea939b32a71" providerId="ADAL" clId="{4994207C-BE3B-4D13-A9C1-74852ECAF797}" dt="2024-10-02T20:41:44.145" v="853" actId="403"/>
        <pc:sldMkLst>
          <pc:docMk/>
          <pc:sldMk cId="4121072284" sldId="400"/>
        </pc:sldMkLst>
        <pc:spChg chg="mod">
          <ac:chgData name="Wilson, Alexandra" userId="2602288d-92e3-4858-b0f9-9ea939b32a71" providerId="ADAL" clId="{4994207C-BE3B-4D13-A9C1-74852ECAF797}" dt="2024-10-02T20:41:44.145" v="853" actId="403"/>
          <ac:spMkLst>
            <pc:docMk/>
            <pc:sldMk cId="4121072284" sldId="400"/>
            <ac:spMk id="2" creationId="{541C4F23-367F-BA5C-5FD4-72400B3ABA33}"/>
          </ac:spMkLst>
        </pc:spChg>
        <pc:picChg chg="mod">
          <ac:chgData name="Wilson, Alexandra" userId="2602288d-92e3-4858-b0f9-9ea939b32a71" providerId="ADAL" clId="{4994207C-BE3B-4D13-A9C1-74852ECAF797}" dt="2024-10-02T20:40:03.945" v="828" actId="1076"/>
          <ac:picMkLst>
            <pc:docMk/>
            <pc:sldMk cId="4121072284" sldId="400"/>
            <ac:picMk id="11" creationId="{2716F762-938B-1646-8DD8-892F5798703E}"/>
          </ac:picMkLst>
        </pc:picChg>
      </pc:sldChg>
      <pc:sldChg chg="add del">
        <pc:chgData name="Wilson, Alexandra" userId="2602288d-92e3-4858-b0f9-9ea939b32a71" providerId="ADAL" clId="{4994207C-BE3B-4D13-A9C1-74852ECAF797}" dt="2024-10-02T19:56:31.636" v="406"/>
        <pc:sldMkLst>
          <pc:docMk/>
          <pc:sldMk cId="1358347916" sldId="401"/>
        </pc:sldMkLst>
      </pc:sldChg>
      <pc:sldChg chg="add del">
        <pc:chgData name="Wilson, Alexandra" userId="2602288d-92e3-4858-b0f9-9ea939b32a71" providerId="ADAL" clId="{4994207C-BE3B-4D13-A9C1-74852ECAF797}" dt="2024-10-02T19:55:31.632" v="391" actId="47"/>
        <pc:sldMkLst>
          <pc:docMk/>
          <pc:sldMk cId="3149214579" sldId="402"/>
        </pc:sldMkLst>
      </pc:sldChg>
      <pc:sldChg chg="modSp add mod">
        <pc:chgData name="Wilson, Alexandra" userId="2602288d-92e3-4858-b0f9-9ea939b32a71" providerId="ADAL" clId="{4994207C-BE3B-4D13-A9C1-74852ECAF797}" dt="2024-10-02T22:55:23.206" v="1245" actId="404"/>
        <pc:sldMkLst>
          <pc:docMk/>
          <pc:sldMk cId="3350323052" sldId="402"/>
        </pc:sldMkLst>
        <pc:spChg chg="mod">
          <ac:chgData name="Wilson, Alexandra" userId="2602288d-92e3-4858-b0f9-9ea939b32a71" providerId="ADAL" clId="{4994207C-BE3B-4D13-A9C1-74852ECAF797}" dt="2024-10-02T22:55:23.206" v="1245" actId="404"/>
          <ac:spMkLst>
            <pc:docMk/>
            <pc:sldMk cId="3350323052" sldId="402"/>
            <ac:spMk id="2" creationId="{65B54ACA-149C-F14C-A627-32DF88977D72}"/>
          </ac:spMkLst>
        </pc:spChg>
      </pc:sldChg>
      <pc:sldChg chg="modSp mod">
        <pc:chgData name="Wilson, Alexandra" userId="2602288d-92e3-4858-b0f9-9ea939b32a71" providerId="ADAL" clId="{4994207C-BE3B-4D13-A9C1-74852ECAF797}" dt="2024-10-02T20:37:02.865" v="720" actId="1076"/>
        <pc:sldMkLst>
          <pc:docMk/>
          <pc:sldMk cId="164062176" sldId="403"/>
        </pc:sldMkLst>
        <pc:spChg chg="mod">
          <ac:chgData name="Wilson, Alexandra" userId="2602288d-92e3-4858-b0f9-9ea939b32a71" providerId="ADAL" clId="{4994207C-BE3B-4D13-A9C1-74852ECAF797}" dt="2024-10-02T20:37:02.865" v="720" actId="1076"/>
          <ac:spMkLst>
            <pc:docMk/>
            <pc:sldMk cId="164062176" sldId="403"/>
            <ac:spMk id="21" creationId="{948738BA-D24E-1846-B815-9CA15E2D2588}"/>
          </ac:spMkLst>
        </pc:spChg>
        <pc:picChg chg="mod">
          <ac:chgData name="Wilson, Alexandra" userId="2602288d-92e3-4858-b0f9-9ea939b32a71" providerId="ADAL" clId="{4994207C-BE3B-4D13-A9C1-74852ECAF797}" dt="2024-10-02T20:36:41.322" v="693" actId="1076"/>
          <ac:picMkLst>
            <pc:docMk/>
            <pc:sldMk cId="164062176" sldId="403"/>
            <ac:picMk id="11" creationId="{2716F762-938B-1646-8DD8-892F5798703E}"/>
          </ac:picMkLst>
        </pc:picChg>
      </pc:sldChg>
      <pc:sldChg chg="add del">
        <pc:chgData name="Wilson, Alexandra" userId="2602288d-92e3-4858-b0f9-9ea939b32a71" providerId="ADAL" clId="{4994207C-BE3B-4D13-A9C1-74852ECAF797}" dt="2024-10-02T19:53:21.101" v="330"/>
        <pc:sldMkLst>
          <pc:docMk/>
          <pc:sldMk cId="424698199" sldId="403"/>
        </pc:sldMkLst>
      </pc:sldChg>
      <pc:sldChg chg="delSp modSp add del mod">
        <pc:chgData name="Wilson, Alexandra" userId="2602288d-92e3-4858-b0f9-9ea939b32a71" providerId="ADAL" clId="{4994207C-BE3B-4D13-A9C1-74852ECAF797}" dt="2024-10-02T19:55:32.736" v="392" actId="47"/>
        <pc:sldMkLst>
          <pc:docMk/>
          <pc:sldMk cId="460388634" sldId="403"/>
        </pc:sldMkLst>
        <pc:spChg chg="mod">
          <ac:chgData name="Wilson, Alexandra" userId="2602288d-92e3-4858-b0f9-9ea939b32a71" providerId="ADAL" clId="{4994207C-BE3B-4D13-A9C1-74852ECAF797}" dt="2024-10-02T19:53:53.926" v="336"/>
          <ac:spMkLst>
            <pc:docMk/>
            <pc:sldMk cId="460388634" sldId="403"/>
            <ac:spMk id="3" creationId="{5CE64F95-C100-E63C-639D-54D9C42C5089}"/>
          </ac:spMkLst>
        </pc:spChg>
        <pc:spChg chg="mod">
          <ac:chgData name="Wilson, Alexandra" userId="2602288d-92e3-4858-b0f9-9ea939b32a71" providerId="ADAL" clId="{4994207C-BE3B-4D13-A9C1-74852ECAF797}" dt="2024-10-02T19:54:43.014" v="385" actId="20577"/>
          <ac:spMkLst>
            <pc:docMk/>
            <pc:sldMk cId="460388634" sldId="403"/>
            <ac:spMk id="4" creationId="{227A5353-BA98-652D-72C9-6C4349AC323F}"/>
          </ac:spMkLst>
        </pc:spChg>
        <pc:picChg chg="del">
          <ac:chgData name="Wilson, Alexandra" userId="2602288d-92e3-4858-b0f9-9ea939b32a71" providerId="ADAL" clId="{4994207C-BE3B-4D13-A9C1-74852ECAF797}" dt="2024-10-02T19:54:14.364" v="339" actId="478"/>
          <ac:picMkLst>
            <pc:docMk/>
            <pc:sldMk cId="460388634" sldId="403"/>
            <ac:picMk id="7" creationId="{D57B8188-CF7C-2127-3F56-9BDA9C7619E5}"/>
          </ac:picMkLst>
        </pc:picChg>
      </pc:sldChg>
      <pc:sldChg chg="add del">
        <pc:chgData name="Wilson, Alexandra" userId="2602288d-92e3-4858-b0f9-9ea939b32a71" providerId="ADAL" clId="{4994207C-BE3B-4D13-A9C1-74852ECAF797}" dt="2024-10-02T19:55:33.524" v="393" actId="47"/>
        <pc:sldMkLst>
          <pc:docMk/>
          <pc:sldMk cId="1627568679" sldId="404"/>
        </pc:sldMkLst>
      </pc:sldChg>
      <pc:sldChg chg="modSp mod">
        <pc:chgData name="Wilson, Alexandra" userId="2602288d-92e3-4858-b0f9-9ea939b32a71" providerId="ADAL" clId="{4994207C-BE3B-4D13-A9C1-74852ECAF797}" dt="2024-10-02T20:35:57.070" v="688" actId="122"/>
        <pc:sldMkLst>
          <pc:docMk/>
          <pc:sldMk cId="3086412020" sldId="404"/>
        </pc:sldMkLst>
        <pc:spChg chg="mod">
          <ac:chgData name="Wilson, Alexandra" userId="2602288d-92e3-4858-b0f9-9ea939b32a71" providerId="ADAL" clId="{4994207C-BE3B-4D13-A9C1-74852ECAF797}" dt="2024-10-02T20:35:57.070" v="688" actId="122"/>
          <ac:spMkLst>
            <pc:docMk/>
            <pc:sldMk cId="3086412020" sldId="404"/>
            <ac:spMk id="8" creationId="{0BD5A567-3CC4-62BC-EE3C-A8340534FBA6}"/>
          </ac:spMkLst>
        </pc:spChg>
      </pc:sldChg>
      <pc:sldChg chg="add del">
        <pc:chgData name="Wilson, Alexandra" userId="2602288d-92e3-4858-b0f9-9ea939b32a71" providerId="ADAL" clId="{4994207C-BE3B-4D13-A9C1-74852ECAF797}" dt="2024-10-02T19:53:20.613" v="329"/>
        <pc:sldMkLst>
          <pc:docMk/>
          <pc:sldMk cId="4125396796" sldId="404"/>
        </pc:sldMkLst>
      </pc:sldChg>
      <pc:sldChg chg="modSp mod">
        <pc:chgData name="Wilson, Alexandra" userId="2602288d-92e3-4858-b0f9-9ea939b32a71" providerId="ADAL" clId="{4994207C-BE3B-4D13-A9C1-74852ECAF797}" dt="2024-10-02T20:35:41.719" v="683" actId="122"/>
        <pc:sldMkLst>
          <pc:docMk/>
          <pc:sldMk cId="3664731435" sldId="405"/>
        </pc:sldMkLst>
        <pc:spChg chg="mod">
          <ac:chgData name="Wilson, Alexandra" userId="2602288d-92e3-4858-b0f9-9ea939b32a71" providerId="ADAL" clId="{4994207C-BE3B-4D13-A9C1-74852ECAF797}" dt="2024-10-02T20:35:41.719" v="683" actId="122"/>
          <ac:spMkLst>
            <pc:docMk/>
            <pc:sldMk cId="3664731435" sldId="405"/>
            <ac:spMk id="8" creationId="{0BD5A567-3CC4-62BC-EE3C-A8340534FBA6}"/>
          </ac:spMkLst>
        </pc:spChg>
      </pc:sldChg>
      <pc:sldChg chg="add del">
        <pc:chgData name="Wilson, Alexandra" userId="2602288d-92e3-4858-b0f9-9ea939b32a71" providerId="ADAL" clId="{4994207C-BE3B-4D13-A9C1-74852ECAF797}" dt="2024-10-02T19:55:34.027" v="394" actId="47"/>
        <pc:sldMkLst>
          <pc:docMk/>
          <pc:sldMk cId="3879047582" sldId="405"/>
        </pc:sldMkLst>
      </pc:sldChg>
      <pc:sldChg chg="add del">
        <pc:chgData name="Wilson, Alexandra" userId="2602288d-92e3-4858-b0f9-9ea939b32a71" providerId="ADAL" clId="{4994207C-BE3B-4D13-A9C1-74852ECAF797}" dt="2024-10-02T19:53:20.299" v="328"/>
        <pc:sldMkLst>
          <pc:docMk/>
          <pc:sldMk cId="4242696734" sldId="405"/>
        </pc:sldMkLst>
      </pc:sldChg>
      <pc:sldChg chg="add del">
        <pc:chgData name="Wilson, Alexandra" userId="2602288d-92e3-4858-b0f9-9ea939b32a71" providerId="ADAL" clId="{4994207C-BE3B-4D13-A9C1-74852ECAF797}" dt="2024-10-02T19:53:19.403" v="327"/>
        <pc:sldMkLst>
          <pc:docMk/>
          <pc:sldMk cId="1196598624" sldId="406"/>
        </pc:sldMkLst>
      </pc:sldChg>
      <pc:sldChg chg="modSp mod">
        <pc:chgData name="Wilson, Alexandra" userId="2602288d-92e3-4858-b0f9-9ea939b32a71" providerId="ADAL" clId="{4994207C-BE3B-4D13-A9C1-74852ECAF797}" dt="2024-10-02T20:35:24.370" v="680" actId="27636"/>
        <pc:sldMkLst>
          <pc:docMk/>
          <pc:sldMk cId="1758801391" sldId="406"/>
        </pc:sldMkLst>
        <pc:spChg chg="mod">
          <ac:chgData name="Wilson, Alexandra" userId="2602288d-92e3-4858-b0f9-9ea939b32a71" providerId="ADAL" clId="{4994207C-BE3B-4D13-A9C1-74852ECAF797}" dt="2024-10-02T20:35:24.370" v="680" actId="27636"/>
          <ac:spMkLst>
            <pc:docMk/>
            <pc:sldMk cId="1758801391" sldId="406"/>
            <ac:spMk id="5" creationId="{9B4C75D6-D42A-4A49-2118-DF51A16377B6}"/>
          </ac:spMkLst>
        </pc:spChg>
      </pc:sldChg>
      <pc:sldChg chg="add del">
        <pc:chgData name="Wilson, Alexandra" userId="2602288d-92e3-4858-b0f9-9ea939b32a71" providerId="ADAL" clId="{4994207C-BE3B-4D13-A9C1-74852ECAF797}" dt="2024-10-02T19:55:34.452" v="395" actId="47"/>
        <pc:sldMkLst>
          <pc:docMk/>
          <pc:sldMk cId="1974416642" sldId="406"/>
        </pc:sldMkLst>
      </pc:sldChg>
      <pc:sldChg chg="add del">
        <pc:chgData name="Wilson, Alexandra" userId="2602288d-92e3-4858-b0f9-9ea939b32a71" providerId="ADAL" clId="{4994207C-BE3B-4D13-A9C1-74852ECAF797}" dt="2024-10-02T19:55:34.734" v="396" actId="47"/>
        <pc:sldMkLst>
          <pc:docMk/>
          <pc:sldMk cId="918424005" sldId="407"/>
        </pc:sldMkLst>
      </pc:sldChg>
      <pc:sldChg chg="modSp mod">
        <pc:chgData name="Wilson, Alexandra" userId="2602288d-92e3-4858-b0f9-9ea939b32a71" providerId="ADAL" clId="{4994207C-BE3B-4D13-A9C1-74852ECAF797}" dt="2024-10-02T20:35:12.085" v="676" actId="1076"/>
        <pc:sldMkLst>
          <pc:docMk/>
          <pc:sldMk cId="1875245447" sldId="408"/>
        </pc:sldMkLst>
        <pc:spChg chg="mod">
          <ac:chgData name="Wilson, Alexandra" userId="2602288d-92e3-4858-b0f9-9ea939b32a71" providerId="ADAL" clId="{4994207C-BE3B-4D13-A9C1-74852ECAF797}" dt="2024-10-02T20:35:12.085" v="676" actId="1076"/>
          <ac:spMkLst>
            <pc:docMk/>
            <pc:sldMk cId="1875245447" sldId="408"/>
            <ac:spMk id="3" creationId="{10B71E18-5AEE-3AFC-8EBD-CB7A0F444F6F}"/>
          </ac:spMkLst>
        </pc:spChg>
      </pc:sldChg>
      <pc:sldChg chg="modSp add mod">
        <pc:chgData name="Wilson, Alexandra" userId="2602288d-92e3-4858-b0f9-9ea939b32a71" providerId="ADAL" clId="{4994207C-BE3B-4D13-A9C1-74852ECAF797}" dt="2024-10-02T22:55:37.112" v="1264" actId="404"/>
        <pc:sldMkLst>
          <pc:docMk/>
          <pc:sldMk cId="3228883738" sldId="410"/>
        </pc:sldMkLst>
        <pc:spChg chg="mod">
          <ac:chgData name="Wilson, Alexandra" userId="2602288d-92e3-4858-b0f9-9ea939b32a71" providerId="ADAL" clId="{4994207C-BE3B-4D13-A9C1-74852ECAF797}" dt="2024-10-02T22:55:37.112" v="1264" actId="404"/>
          <ac:spMkLst>
            <pc:docMk/>
            <pc:sldMk cId="3228883738" sldId="410"/>
            <ac:spMk id="2" creationId="{65B54ACA-149C-F14C-A627-32DF88977D72}"/>
          </ac:spMkLst>
        </pc:spChg>
      </pc:sldChg>
      <pc:sldChg chg="addSp delSp modSp add del mod">
        <pc:chgData name="Wilson, Alexandra" userId="2602288d-92e3-4858-b0f9-9ea939b32a71" providerId="ADAL" clId="{4994207C-BE3B-4D13-A9C1-74852ECAF797}" dt="2024-10-02T20:32:57.690" v="626" actId="47"/>
        <pc:sldMkLst>
          <pc:docMk/>
          <pc:sldMk cId="2677678887" sldId="411"/>
        </pc:sldMkLst>
        <pc:spChg chg="add del">
          <ac:chgData name="Wilson, Alexandra" userId="2602288d-92e3-4858-b0f9-9ea939b32a71" providerId="ADAL" clId="{4994207C-BE3B-4D13-A9C1-74852ECAF797}" dt="2024-10-02T20:30:49.457" v="591" actId="22"/>
          <ac:spMkLst>
            <pc:docMk/>
            <pc:sldMk cId="2677678887" sldId="411"/>
            <ac:spMk id="3" creationId="{EF298B1A-3D7A-3890-98FA-F517A2320742}"/>
          </ac:spMkLst>
        </pc:spChg>
        <pc:spChg chg="mod">
          <ac:chgData name="Wilson, Alexandra" userId="2602288d-92e3-4858-b0f9-9ea939b32a71" providerId="ADAL" clId="{4994207C-BE3B-4D13-A9C1-74852ECAF797}" dt="2024-10-02T20:11:30.613" v="548" actId="1076"/>
          <ac:spMkLst>
            <pc:docMk/>
            <pc:sldMk cId="2677678887" sldId="411"/>
            <ac:spMk id="5" creationId="{29C57C50-0A0F-634E-E235-7B8C5DD181D2}"/>
          </ac:spMkLst>
        </pc:spChg>
        <pc:spChg chg="del mod">
          <ac:chgData name="Wilson, Alexandra" userId="2602288d-92e3-4858-b0f9-9ea939b32a71" providerId="ADAL" clId="{4994207C-BE3B-4D13-A9C1-74852ECAF797}" dt="2024-10-02T20:31:10.002" v="595" actId="21"/>
          <ac:spMkLst>
            <pc:docMk/>
            <pc:sldMk cId="2677678887" sldId="411"/>
            <ac:spMk id="6" creationId="{C1460481-F19A-9E4E-8902-759C0211B816}"/>
          </ac:spMkLst>
        </pc:spChg>
        <pc:spChg chg="add mod">
          <ac:chgData name="Wilson, Alexandra" userId="2602288d-92e3-4858-b0f9-9ea939b32a71" providerId="ADAL" clId="{4994207C-BE3B-4D13-A9C1-74852ECAF797}" dt="2024-10-02T20:31:10.002" v="595" actId="21"/>
          <ac:spMkLst>
            <pc:docMk/>
            <pc:sldMk cId="2677678887" sldId="411"/>
            <ac:spMk id="8" creationId="{275A48C7-9412-0296-186C-FDA95BC6745D}"/>
          </ac:spMkLst>
        </pc:spChg>
      </pc:sldChg>
      <pc:sldChg chg="add del">
        <pc:chgData name="Wilson, Alexandra" userId="2602288d-92e3-4858-b0f9-9ea939b32a71" providerId="ADAL" clId="{4994207C-BE3B-4D13-A9C1-74852ECAF797}" dt="2024-10-02T20:30:43.881" v="589"/>
        <pc:sldMkLst>
          <pc:docMk/>
          <pc:sldMk cId="850565157" sldId="412"/>
        </pc:sldMkLst>
      </pc:sldChg>
      <pc:sldChg chg="addSp delSp modSp mod">
        <pc:chgData name="Wilson, Alexandra" userId="2602288d-92e3-4858-b0f9-9ea939b32a71" providerId="ADAL" clId="{4994207C-BE3B-4D13-A9C1-74852ECAF797}" dt="2024-10-02T22:59:28.916" v="1270" actId="20577"/>
        <pc:sldMkLst>
          <pc:docMk/>
          <pc:sldMk cId="1214088083" sldId="412"/>
        </pc:sldMkLst>
        <pc:spChg chg="add del mod">
          <ac:chgData name="Wilson, Alexandra" userId="2602288d-92e3-4858-b0f9-9ea939b32a71" providerId="ADAL" clId="{4994207C-BE3B-4D13-A9C1-74852ECAF797}" dt="2024-10-02T20:31:18.134" v="599" actId="478"/>
          <ac:spMkLst>
            <pc:docMk/>
            <pc:sldMk cId="1214088083" sldId="412"/>
            <ac:spMk id="3" creationId="{BE1C7DB2-E4A9-2F92-254B-3E62DA0AF78A}"/>
          </ac:spMkLst>
        </pc:spChg>
        <pc:spChg chg="del">
          <ac:chgData name="Wilson, Alexandra" userId="2602288d-92e3-4858-b0f9-9ea939b32a71" providerId="ADAL" clId="{4994207C-BE3B-4D13-A9C1-74852ECAF797}" dt="2024-10-02T20:31:13.437" v="596" actId="478"/>
          <ac:spMkLst>
            <pc:docMk/>
            <pc:sldMk cId="1214088083" sldId="412"/>
            <ac:spMk id="5" creationId="{29C57C50-0A0F-634E-E235-7B8C5DD181D2}"/>
          </ac:spMkLst>
        </pc:spChg>
        <pc:spChg chg="del">
          <ac:chgData name="Wilson, Alexandra" userId="2602288d-92e3-4858-b0f9-9ea939b32a71" providerId="ADAL" clId="{4994207C-BE3B-4D13-A9C1-74852ECAF797}" dt="2024-10-02T20:31:14.935" v="597" actId="478"/>
          <ac:spMkLst>
            <pc:docMk/>
            <pc:sldMk cId="1214088083" sldId="412"/>
            <ac:spMk id="6" creationId="{C1460481-F19A-9E4E-8902-759C0211B816}"/>
          </ac:spMkLst>
        </pc:spChg>
        <pc:spChg chg="add del mod">
          <ac:chgData name="Wilson, Alexandra" userId="2602288d-92e3-4858-b0f9-9ea939b32a71" providerId="ADAL" clId="{4994207C-BE3B-4D13-A9C1-74852ECAF797}" dt="2024-10-02T20:31:16.617" v="598" actId="478"/>
          <ac:spMkLst>
            <pc:docMk/>
            <pc:sldMk cId="1214088083" sldId="412"/>
            <ac:spMk id="8" creationId="{19930458-5AB5-3202-526E-1A18E41C9F43}"/>
          </ac:spMkLst>
        </pc:spChg>
        <pc:spChg chg="add mod">
          <ac:chgData name="Wilson, Alexandra" userId="2602288d-92e3-4858-b0f9-9ea939b32a71" providerId="ADAL" clId="{4994207C-BE3B-4D13-A9C1-74852ECAF797}" dt="2024-10-02T22:59:28.916" v="1270" actId="20577"/>
          <ac:spMkLst>
            <pc:docMk/>
            <pc:sldMk cId="1214088083" sldId="412"/>
            <ac:spMk id="9" creationId="{C1460481-F19A-9E4E-8902-759C0211B816}"/>
          </ac:spMkLst>
        </pc:spChg>
      </pc:sldChg>
      <pc:sldChg chg="add del">
        <pc:chgData name="Wilson, Alexandra" userId="2602288d-92e3-4858-b0f9-9ea939b32a71" providerId="ADAL" clId="{4994207C-BE3B-4D13-A9C1-74852ECAF797}" dt="2024-10-02T20:30:27.583" v="584" actId="47"/>
        <pc:sldMkLst>
          <pc:docMk/>
          <pc:sldMk cId="2335778916" sldId="412"/>
        </pc:sldMkLst>
      </pc:sldChg>
      <pc:sldChg chg="del">
        <pc:chgData name="Wilson, Alexandra" userId="2602288d-92e3-4858-b0f9-9ea939b32a71" providerId="ADAL" clId="{4994207C-BE3B-4D13-A9C1-74852ECAF797}" dt="2024-10-02T20:48:16.930" v="973" actId="47"/>
        <pc:sldMkLst>
          <pc:docMk/>
          <pc:sldMk cId="2299375103" sldId="413"/>
        </pc:sldMkLst>
      </pc:sldChg>
      <pc:sldChg chg="modSp add mod">
        <pc:chgData name="Wilson, Alexandra" userId="2602288d-92e3-4858-b0f9-9ea939b32a71" providerId="ADAL" clId="{4994207C-BE3B-4D13-A9C1-74852ECAF797}" dt="2024-10-02T22:50:37.072" v="1142" actId="6549"/>
        <pc:sldMkLst>
          <pc:docMk/>
          <pc:sldMk cId="1920118378" sldId="519"/>
        </pc:sldMkLst>
        <pc:spChg chg="mod">
          <ac:chgData name="Wilson, Alexandra" userId="2602288d-92e3-4858-b0f9-9ea939b32a71" providerId="ADAL" clId="{4994207C-BE3B-4D13-A9C1-74852ECAF797}" dt="2024-10-02T22:50:37.072" v="1142" actId="6549"/>
          <ac:spMkLst>
            <pc:docMk/>
            <pc:sldMk cId="1920118378" sldId="519"/>
            <ac:spMk id="21" creationId="{948738BA-D24E-1846-B815-9CA15E2D2588}"/>
          </ac:spMkLst>
        </pc:spChg>
        <pc:picChg chg="mod">
          <ac:chgData name="Wilson, Alexandra" userId="2602288d-92e3-4858-b0f9-9ea939b32a71" providerId="ADAL" clId="{4994207C-BE3B-4D13-A9C1-74852ECAF797}" dt="2024-10-02T20:49:15.903" v="1036" actId="1076"/>
          <ac:picMkLst>
            <pc:docMk/>
            <pc:sldMk cId="1920118378" sldId="519"/>
            <ac:picMk id="6" creationId="{004865C6-0D71-7C4F-8728-ED4E101138F9}"/>
          </ac:picMkLst>
        </pc:picChg>
      </pc:sldChg>
      <pc:sldMasterChg chg="delSldLayout">
        <pc:chgData name="Wilson, Alexandra" userId="2602288d-92e3-4858-b0f9-9ea939b32a71" providerId="ADAL" clId="{4994207C-BE3B-4D13-A9C1-74852ECAF797}" dt="2024-10-02T20:48:16.930" v="973" actId="47"/>
        <pc:sldMasterMkLst>
          <pc:docMk/>
          <pc:sldMasterMk cId="1470640310" sldId="2147483660"/>
        </pc:sldMasterMkLst>
        <pc:sldLayoutChg chg="del">
          <pc:chgData name="Wilson, Alexandra" userId="2602288d-92e3-4858-b0f9-9ea939b32a71" providerId="ADAL" clId="{4994207C-BE3B-4D13-A9C1-74852ECAF797}" dt="2024-10-02T20:48:16.930" v="973" actId="47"/>
          <pc:sldLayoutMkLst>
            <pc:docMk/>
            <pc:sldMasterMk cId="1470640310" sldId="2147483660"/>
            <pc:sldLayoutMk cId="2879558044" sldId="2147483715"/>
          </pc:sldLayoutMkLst>
        </pc:sldLayoutChg>
      </pc:sldMasterChg>
      <pc:sldMasterChg chg="delSldLayout">
        <pc:chgData name="Wilson, Alexandra" userId="2602288d-92e3-4858-b0f9-9ea939b32a71" providerId="ADAL" clId="{4994207C-BE3B-4D13-A9C1-74852ECAF797}" dt="2024-10-02T19:55:35.965" v="400" actId="47"/>
        <pc:sldMasterMkLst>
          <pc:docMk/>
          <pc:sldMasterMk cId="3594576364" sldId="2147483698"/>
        </pc:sldMasterMkLst>
        <pc:sldLayoutChg chg="del">
          <pc:chgData name="Wilson, Alexandra" userId="2602288d-92e3-4858-b0f9-9ea939b32a71" providerId="ADAL" clId="{4994207C-BE3B-4D13-A9C1-74852ECAF797}" dt="2024-10-02T19:55:35.965" v="400" actId="47"/>
          <pc:sldLayoutMkLst>
            <pc:docMk/>
            <pc:sldMasterMk cId="3594576364" sldId="2147483698"/>
            <pc:sldLayoutMk cId="3540300658" sldId="2147483700"/>
          </pc:sldLayoutMkLst>
        </pc:sldLayoutChg>
        <pc:sldLayoutChg chg="del">
          <pc:chgData name="Wilson, Alexandra" userId="2602288d-92e3-4858-b0f9-9ea939b32a71" providerId="ADAL" clId="{4994207C-BE3B-4D13-A9C1-74852ECAF797}" dt="2024-10-02T19:55:17.680" v="389" actId="47"/>
          <pc:sldLayoutMkLst>
            <pc:docMk/>
            <pc:sldMasterMk cId="3594576364" sldId="2147483698"/>
            <pc:sldLayoutMk cId="898915963" sldId="214748370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3AF19D6C-76DC-413A-9DB1-658F5118A574}" type="datetimeFigureOut">
              <a:rPr lang="en-US" smtClean="0"/>
              <a:t>10/2/2024</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B7782ADB-E711-4F51-9FC5-8DE389C0A461}" type="slidenum">
              <a:rPr lang="en-US" smtClean="0"/>
              <a:t>‹#›</a:t>
            </a:fld>
            <a:endParaRPr lang="en-US"/>
          </a:p>
        </p:txBody>
      </p:sp>
    </p:spTree>
    <p:extLst>
      <p:ext uri="{BB962C8B-B14F-4D97-AF65-F5344CB8AC3E}">
        <p14:creationId xmlns:p14="http://schemas.microsoft.com/office/powerpoint/2010/main" val="4146833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Pencils to software contracts to medical supplies to utilities and is only 16%</a:t>
            </a:r>
          </a:p>
        </p:txBody>
      </p:sp>
      <p:sp>
        <p:nvSpPr>
          <p:cNvPr id="4" name="Slide Number Placeholder 3"/>
          <p:cNvSpPr>
            <a:spLocks noGrp="1"/>
          </p:cNvSpPr>
          <p:nvPr>
            <p:ph type="sldNum" sz="quarter" idx="5"/>
          </p:nvPr>
        </p:nvSpPr>
        <p:spPr/>
        <p:txBody>
          <a:bodyPr/>
          <a:lstStyle/>
          <a:p>
            <a:pPr defTabSz="924916">
              <a:defRPr/>
            </a:pPr>
            <a:fld id="{B484627A-1F09-4485-BBBC-4D0550D94932}" type="slidenum">
              <a:rPr lang="en-US">
                <a:solidFill>
                  <a:prstClr val="black"/>
                </a:solidFill>
                <a:latin typeface="Calibri" panose="020F0502020204030204"/>
              </a:rPr>
              <a:pPr defTabSz="924916">
                <a:defRPr/>
              </a:pPr>
              <a:t>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472664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24916">
              <a:defRPr/>
            </a:pPr>
            <a:fld id="{3CAA1990-7024-4C57-9B11-D12E5D4E84F1}" type="slidenum">
              <a:rPr lang="en-US">
                <a:solidFill>
                  <a:prstClr val="black"/>
                </a:solidFill>
                <a:latin typeface="Calibri" panose="020F0502020204030204"/>
              </a:rPr>
              <a:pPr defTabSz="924916">
                <a:defRPr/>
              </a:pPr>
              <a:t>19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8377685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24916">
              <a:defRPr/>
            </a:pPr>
            <a:fld id="{3CAA1990-7024-4C57-9B11-D12E5D4E84F1}" type="slidenum">
              <a:rPr lang="en-US">
                <a:solidFill>
                  <a:prstClr val="black"/>
                </a:solidFill>
                <a:latin typeface="Calibri" panose="020F0502020204030204"/>
              </a:rPr>
              <a:pPr defTabSz="924916">
                <a:defRPr/>
              </a:pPr>
              <a:t>20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2480966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24916">
              <a:defRPr/>
            </a:pPr>
            <a:fld id="{3CAA1990-7024-4C57-9B11-D12E5D4E84F1}" type="slidenum">
              <a:rPr lang="en-US">
                <a:solidFill>
                  <a:prstClr val="black"/>
                </a:solidFill>
                <a:latin typeface="Calibri" panose="020F0502020204030204"/>
              </a:rPr>
              <a:pPr defTabSz="924916">
                <a:defRPr/>
              </a:pPr>
              <a:t>21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0934659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24916">
              <a:defRPr/>
            </a:pPr>
            <a:fld id="{BF44E07F-A7CE-4E92-92EA-33099E7111CA}" type="slidenum">
              <a:rPr lang="en-US">
                <a:solidFill>
                  <a:prstClr val="black"/>
                </a:solidFill>
                <a:latin typeface="Calibri" panose="020F0502020204030204"/>
              </a:rPr>
              <a:pPr defTabSz="924916">
                <a:defRPr/>
              </a:pPr>
              <a:t>29</a:t>
            </a:fld>
            <a:endParaRPr lang="en-US">
              <a:solidFill>
                <a:prstClr val="black"/>
              </a:solidFill>
              <a:latin typeface="Calibri" panose="020F0502020204030204"/>
            </a:endParaRPr>
          </a:p>
        </p:txBody>
      </p:sp>
    </p:spTree>
    <p:extLst>
      <p:ext uri="{BB962C8B-B14F-4D97-AF65-F5344CB8AC3E}">
        <p14:creationId xmlns:p14="http://schemas.microsoft.com/office/powerpoint/2010/main" val="16800756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44E07F-A7CE-4E92-92EA-33099E7111CA}" type="slidenum">
              <a:rPr lang="en-US" smtClean="0"/>
              <a:t>37</a:t>
            </a:fld>
            <a:endParaRPr lang="en-US"/>
          </a:p>
        </p:txBody>
      </p:sp>
    </p:spTree>
    <p:extLst>
      <p:ext uri="{BB962C8B-B14F-4D97-AF65-F5344CB8AC3E}">
        <p14:creationId xmlns:p14="http://schemas.microsoft.com/office/powerpoint/2010/main" val="16800756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5515">
              <a:defRPr/>
            </a:pPr>
            <a:endParaRPr lang="en-US" b="1" i="0" dirty="0">
              <a:solidFill>
                <a:srgbClr val="666666"/>
              </a:solidFill>
              <a:effectLst/>
              <a:latin typeface="Open Sans" panose="020B0604020202020204" pitchFamily="34" charset="0"/>
            </a:endParaRPr>
          </a:p>
        </p:txBody>
      </p:sp>
      <p:sp>
        <p:nvSpPr>
          <p:cNvPr id="4" name="Slide Number Placeholder 3"/>
          <p:cNvSpPr>
            <a:spLocks noGrp="1"/>
          </p:cNvSpPr>
          <p:nvPr>
            <p:ph type="sldNum" sz="quarter" idx="5"/>
          </p:nvPr>
        </p:nvSpPr>
        <p:spPr/>
        <p:txBody>
          <a:bodyPr/>
          <a:lstStyle/>
          <a:p>
            <a:fld id="{BF44E07F-A7CE-4E92-92EA-33099E7111CA}" type="slidenum">
              <a:rPr lang="en-US" smtClean="0"/>
              <a:t>38</a:t>
            </a:fld>
            <a:endParaRPr lang="en-US"/>
          </a:p>
        </p:txBody>
      </p:sp>
    </p:spTree>
    <p:extLst>
      <p:ext uri="{BB962C8B-B14F-4D97-AF65-F5344CB8AC3E}">
        <p14:creationId xmlns:p14="http://schemas.microsoft.com/office/powerpoint/2010/main" val="6697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44E07F-A7CE-4E92-92EA-33099E7111CA}" type="slidenum">
              <a:rPr lang="en-US" smtClean="0"/>
              <a:t>39</a:t>
            </a:fld>
            <a:endParaRPr lang="en-US"/>
          </a:p>
        </p:txBody>
      </p:sp>
    </p:spTree>
    <p:extLst>
      <p:ext uri="{BB962C8B-B14F-4D97-AF65-F5344CB8AC3E}">
        <p14:creationId xmlns:p14="http://schemas.microsoft.com/office/powerpoint/2010/main" val="22466980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44E07F-A7CE-4E92-92EA-33099E7111CA}" type="slidenum">
              <a:rPr lang="en-US" smtClean="0"/>
              <a:t>40</a:t>
            </a:fld>
            <a:endParaRPr lang="en-US"/>
          </a:p>
        </p:txBody>
      </p:sp>
    </p:spTree>
    <p:extLst>
      <p:ext uri="{BB962C8B-B14F-4D97-AF65-F5344CB8AC3E}">
        <p14:creationId xmlns:p14="http://schemas.microsoft.com/office/powerpoint/2010/main" val="24671624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44E07F-A7CE-4E92-92EA-33099E7111CA}" type="slidenum">
              <a:rPr lang="en-US" smtClean="0"/>
              <a:t>43</a:t>
            </a:fld>
            <a:endParaRPr lang="en-US"/>
          </a:p>
        </p:txBody>
      </p:sp>
    </p:spTree>
    <p:extLst>
      <p:ext uri="{BB962C8B-B14F-4D97-AF65-F5344CB8AC3E}">
        <p14:creationId xmlns:p14="http://schemas.microsoft.com/office/powerpoint/2010/main" val="4648100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44E07F-A7CE-4E92-92EA-33099E7111CA}" type="slidenum">
              <a:rPr lang="en-US" smtClean="0"/>
              <a:t>46</a:t>
            </a:fld>
            <a:endParaRPr lang="en-US"/>
          </a:p>
        </p:txBody>
      </p:sp>
    </p:spTree>
    <p:extLst>
      <p:ext uri="{BB962C8B-B14F-4D97-AF65-F5344CB8AC3E}">
        <p14:creationId xmlns:p14="http://schemas.microsoft.com/office/powerpoint/2010/main" val="2614507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782ADB-E711-4F51-9FC5-8DE389C0A461}" type="slidenum">
              <a:rPr lang="en-US" smtClean="0"/>
              <a:t>5</a:t>
            </a:fld>
            <a:endParaRPr lang="en-US"/>
          </a:p>
        </p:txBody>
      </p:sp>
    </p:spTree>
    <p:extLst>
      <p:ext uri="{BB962C8B-B14F-4D97-AF65-F5344CB8AC3E}">
        <p14:creationId xmlns:p14="http://schemas.microsoft.com/office/powerpoint/2010/main" val="11636193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44E07F-A7CE-4E92-92EA-33099E7111CA}" type="slidenum">
              <a:rPr lang="en-US" smtClean="0"/>
              <a:t>47</a:t>
            </a:fld>
            <a:endParaRPr lang="en-US"/>
          </a:p>
        </p:txBody>
      </p:sp>
    </p:spTree>
    <p:extLst>
      <p:ext uri="{BB962C8B-B14F-4D97-AF65-F5344CB8AC3E}">
        <p14:creationId xmlns:p14="http://schemas.microsoft.com/office/powerpoint/2010/main" val="3514519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44E07F-A7CE-4E92-92EA-33099E7111CA}" type="slidenum">
              <a:rPr lang="en-US" smtClean="0"/>
              <a:t>50</a:t>
            </a:fld>
            <a:endParaRPr lang="en-US"/>
          </a:p>
        </p:txBody>
      </p:sp>
    </p:spTree>
    <p:extLst>
      <p:ext uri="{BB962C8B-B14F-4D97-AF65-F5344CB8AC3E}">
        <p14:creationId xmlns:p14="http://schemas.microsoft.com/office/powerpoint/2010/main" val="39973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Good evening Regional Planning Commission members… Chris Tolley, TMRPA</a:t>
            </a:r>
          </a:p>
          <a:p>
            <a:endParaRPr lang="en-US" sz="1400" dirty="0"/>
          </a:p>
          <a:p>
            <a:r>
              <a:rPr lang="en-US" sz="1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This item presents the Regional Planning Commission (RPC) with information regarding the Public Infrastructure Plan, and requests input or feedback regarding the PIP goals and scope of work</a:t>
            </a:r>
            <a:endParaRPr lang="en-US" sz="1400" dirty="0"/>
          </a:p>
        </p:txBody>
      </p:sp>
      <p:sp>
        <p:nvSpPr>
          <p:cNvPr id="4" name="Slide Number Placeholder 3"/>
          <p:cNvSpPr>
            <a:spLocks noGrp="1"/>
          </p:cNvSpPr>
          <p:nvPr>
            <p:ph type="sldNum" sz="quarter" idx="5"/>
          </p:nvPr>
        </p:nvSpPr>
        <p:spPr/>
        <p:txBody>
          <a:bodyPr/>
          <a:lstStyle/>
          <a:p>
            <a:pPr defTabSz="924916">
              <a:defRPr/>
            </a:pPr>
            <a:fld id="{3CAA1990-7024-4C57-9B11-D12E5D4E84F1}" type="slidenum">
              <a:rPr lang="en-US">
                <a:solidFill>
                  <a:prstClr val="black"/>
                </a:solidFill>
                <a:latin typeface="Calibri" panose="020F0502020204030204"/>
              </a:rPr>
              <a:pPr defTabSz="924916">
                <a:def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86420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endParaRPr lang="en-US" sz="1800" dirty="0">
              <a:latin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defTabSz="924916">
              <a:defRPr/>
            </a:pPr>
            <a:fld id="{3CAA1990-7024-4C57-9B11-D12E5D4E84F1}" type="slidenum">
              <a:rPr lang="en-US">
                <a:solidFill>
                  <a:prstClr val="black"/>
                </a:solidFill>
                <a:latin typeface="Calibri" panose="020F0502020204030204"/>
              </a:rPr>
              <a:pPr defTabSz="924916">
                <a:defRPr/>
              </a:pPr>
              <a:t>13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943847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Regional Planning’s authority is at the Master Plan level</a:t>
            </a:r>
          </a:p>
          <a:p>
            <a:endParaRPr lang="en-US" dirty="0"/>
          </a:p>
          <a:p>
            <a:r>
              <a:rPr lang="en-US" dirty="0"/>
              <a:t>Master Plan Amendment</a:t>
            </a:r>
          </a:p>
          <a:p>
            <a:pPr lvl="1"/>
            <a:r>
              <a:rPr lang="en-US" dirty="0"/>
              <a:t>Land Use</a:t>
            </a:r>
          </a:p>
          <a:p>
            <a:pPr lvl="1"/>
            <a:r>
              <a:rPr lang="en-US" dirty="0"/>
              <a:t>Text</a:t>
            </a:r>
          </a:p>
          <a:p>
            <a:endParaRPr lang="en-US" dirty="0"/>
          </a:p>
          <a:p>
            <a:r>
              <a:rPr lang="en-US" dirty="0"/>
              <a:t>Project of Regional Significance (PRS)</a:t>
            </a:r>
          </a:p>
          <a:p>
            <a:pPr lvl="1"/>
            <a:r>
              <a:rPr lang="en-US" dirty="0"/>
              <a:t>NRS 278.0278</a:t>
            </a:r>
          </a:p>
          <a:p>
            <a:pPr lvl="1"/>
            <a:r>
              <a:rPr lang="en-US" dirty="0"/>
              <a:t>PRS Guidelines</a:t>
            </a:r>
          </a:p>
          <a:p>
            <a:pPr fontAlgn="ctr"/>
            <a:endParaRPr lang="en-US" sz="1800" dirty="0">
              <a:latin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defTabSz="924916">
              <a:defRPr/>
            </a:pPr>
            <a:fld id="{3CAA1990-7024-4C57-9B11-D12E5D4E84F1}" type="slidenum">
              <a:rPr lang="en-US">
                <a:solidFill>
                  <a:prstClr val="black"/>
                </a:solidFill>
                <a:latin typeface="Calibri" panose="020F0502020204030204"/>
              </a:rPr>
              <a:pPr defTabSz="924916">
                <a:defRPr/>
              </a:pPr>
              <a:t>14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581150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endParaRPr lang="en-US" sz="1800" dirty="0">
              <a:latin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defTabSz="924916">
              <a:defRPr/>
            </a:pPr>
            <a:fld id="{3CAA1990-7024-4C57-9B11-D12E5D4E84F1}" type="slidenum">
              <a:rPr lang="en-US">
                <a:solidFill>
                  <a:prstClr val="black"/>
                </a:solidFill>
                <a:latin typeface="Calibri" panose="020F0502020204030204"/>
              </a:rPr>
              <a:pPr defTabSz="924916">
                <a:defRPr/>
              </a:pPr>
              <a:t>15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68919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24916">
              <a:defRPr/>
            </a:pPr>
            <a:fld id="{3CAA1990-7024-4C57-9B11-D12E5D4E84F1}" type="slidenum">
              <a:rPr lang="en-US">
                <a:solidFill>
                  <a:prstClr val="black"/>
                </a:solidFill>
                <a:latin typeface="Calibri" panose="020F0502020204030204"/>
              </a:rPr>
              <a:pPr defTabSz="924916">
                <a:defRPr/>
              </a:pPr>
              <a:t>16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805650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Recap of the 3 goals in the context of our stool sample</a:t>
            </a:r>
          </a:p>
          <a:p>
            <a:endParaRPr lang="en-US" dirty="0"/>
          </a:p>
          <a:p>
            <a:r>
              <a:rPr lang="en-US" dirty="0"/>
              <a:t>Goal 1…</a:t>
            </a:r>
          </a:p>
          <a:p>
            <a:endParaRPr lang="en-US" dirty="0"/>
          </a:p>
          <a:p>
            <a:r>
              <a:rPr lang="en-US" dirty="0"/>
              <a:t>Goal 2…</a:t>
            </a:r>
          </a:p>
          <a:p>
            <a:endParaRPr lang="en-US" dirty="0"/>
          </a:p>
          <a:p>
            <a:r>
              <a:rPr lang="en-US" dirty="0"/>
              <a:t>Goal 3…</a:t>
            </a:r>
          </a:p>
        </p:txBody>
      </p:sp>
      <p:sp>
        <p:nvSpPr>
          <p:cNvPr id="4" name="Slide Number Placeholder 3"/>
          <p:cNvSpPr>
            <a:spLocks noGrp="1"/>
          </p:cNvSpPr>
          <p:nvPr>
            <p:ph type="sldNum" sz="quarter" idx="5"/>
          </p:nvPr>
        </p:nvSpPr>
        <p:spPr/>
        <p:txBody>
          <a:bodyPr/>
          <a:lstStyle/>
          <a:p>
            <a:pPr defTabSz="924916">
              <a:defRPr/>
            </a:pPr>
            <a:fld id="{3CAA1990-7024-4C57-9B11-D12E5D4E84F1}" type="slidenum">
              <a:rPr lang="en-US">
                <a:solidFill>
                  <a:prstClr val="black"/>
                </a:solidFill>
                <a:latin typeface="Calibri" panose="020F0502020204030204"/>
              </a:rPr>
              <a:pPr defTabSz="924916">
                <a:defRPr/>
              </a:pPr>
              <a:t>17</a:t>
            </a:fld>
            <a:endParaRPr lang="en-US">
              <a:solidFill>
                <a:prstClr val="black"/>
              </a:solidFill>
              <a:latin typeface="Calibri" panose="020F0502020204030204"/>
            </a:endParaRPr>
          </a:p>
        </p:txBody>
      </p:sp>
    </p:spTree>
    <p:extLst>
      <p:ext uri="{BB962C8B-B14F-4D97-AF65-F5344CB8AC3E}">
        <p14:creationId xmlns:p14="http://schemas.microsoft.com/office/powerpoint/2010/main" val="3975955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24916">
              <a:defRPr/>
            </a:pPr>
            <a:fld id="{3CAA1990-7024-4C57-9B11-D12E5D4E84F1}" type="slidenum">
              <a:rPr lang="en-US">
                <a:solidFill>
                  <a:prstClr val="black"/>
                </a:solidFill>
                <a:latin typeface="Calibri" panose="020F0502020204030204"/>
              </a:rPr>
              <a:pPr defTabSz="924916">
                <a:defRPr/>
              </a:pPr>
              <a:t>18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6131554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tiff"/><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4.tiff"/><Relationship Id="rId4" Type="http://schemas.openxmlformats.org/officeDocument/2006/relationships/image" Target="../media/image5.tif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4.xml"/><Relationship Id="rId5" Type="http://schemas.openxmlformats.org/officeDocument/2006/relationships/image" Target="../media/image4.tiff"/><Relationship Id="rId4" Type="http://schemas.openxmlformats.org/officeDocument/2006/relationships/image" Target="../media/image5.tif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5.xml"/><Relationship Id="rId5" Type="http://schemas.openxmlformats.org/officeDocument/2006/relationships/image" Target="../media/image9.png"/><Relationship Id="rId4" Type="http://schemas.openxmlformats.org/officeDocument/2006/relationships/image" Target="../media/image3.jpe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0.png"/><Relationship Id="rId1" Type="http://schemas.openxmlformats.org/officeDocument/2006/relationships/slideMaster" Target="../slideMasters/slideMaster5.xml"/><Relationship Id="rId5" Type="http://schemas.openxmlformats.org/officeDocument/2006/relationships/image" Target="../media/image9.png"/><Relationship Id="rId4" Type="http://schemas.openxmlformats.org/officeDocument/2006/relationships/image" Target="../media/image3.jpe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5EACBBB-6FCE-6B45-8719-D4DBB4F9ADF0}"/>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3175" y="324925"/>
            <a:ext cx="12192000" cy="6533075"/>
          </a:xfrm>
          <a:prstGeom prst="rect">
            <a:avLst/>
          </a:prstGeom>
        </p:spPr>
      </p:pic>
      <p:pic>
        <p:nvPicPr>
          <p:cNvPr id="14" name="Picture 13">
            <a:extLst>
              <a:ext uri="{FF2B5EF4-FFF2-40B4-BE49-F238E27FC236}">
                <a16:creationId xmlns:a16="http://schemas.microsoft.com/office/drawing/2014/main" id="{6A513812-6B1B-E245-B2CB-EFB1759D15C8}"/>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rot="10800000">
            <a:off x="3175" y="6356346"/>
            <a:ext cx="12192000" cy="501653"/>
          </a:xfrm>
          <a:prstGeom prst="rect">
            <a:avLst/>
          </a:prstGeom>
        </p:spPr>
      </p:pic>
      <p:pic>
        <p:nvPicPr>
          <p:cNvPr id="7" name="Picture 6">
            <a:extLst>
              <a:ext uri="{FF2B5EF4-FFF2-40B4-BE49-F238E27FC236}">
                <a16:creationId xmlns:a16="http://schemas.microsoft.com/office/drawing/2014/main" id="{098CFC92-37C7-3D40-A314-CF30C4C6396A}"/>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175" y="-4978"/>
            <a:ext cx="12192000" cy="982491"/>
          </a:xfrm>
          <a:prstGeom prst="rect">
            <a:avLst/>
          </a:prstGeom>
        </p:spPr>
      </p:pic>
      <p:sp>
        <p:nvSpPr>
          <p:cNvPr id="2" name="Title 1">
            <a:extLst>
              <a:ext uri="{FF2B5EF4-FFF2-40B4-BE49-F238E27FC236}">
                <a16:creationId xmlns:a16="http://schemas.microsoft.com/office/drawing/2014/main" id="{567A3CDE-6D96-CB4C-BC3B-EF427717BAC1}"/>
              </a:ext>
            </a:extLst>
          </p:cNvPr>
          <p:cNvSpPr>
            <a:spLocks noGrp="1"/>
          </p:cNvSpPr>
          <p:nvPr>
            <p:ph type="ctrTitle"/>
          </p:nvPr>
        </p:nvSpPr>
        <p:spPr>
          <a:xfrm>
            <a:off x="1524000" y="1122363"/>
            <a:ext cx="9144000" cy="2387600"/>
          </a:xfrm>
        </p:spPr>
        <p:txBody>
          <a:bodyPr anchor="b"/>
          <a:lstStyle>
            <a:lvl1pPr algn="ctr">
              <a:defRPr sz="6000" b="1" i="0">
                <a:solidFill>
                  <a:srgbClr val="0476A8"/>
                </a:solidFill>
                <a:latin typeface="Roboto Slab" pitchFamily="2" charset="0"/>
                <a:ea typeface="Roboto Slab" pitchFamily="2" charset="0"/>
              </a:defRPr>
            </a:lvl1pPr>
          </a:lstStyle>
          <a:p>
            <a:r>
              <a:rPr lang="en-US"/>
              <a:t>Click to edit Master title style</a:t>
            </a:r>
          </a:p>
        </p:txBody>
      </p:sp>
      <p:sp>
        <p:nvSpPr>
          <p:cNvPr id="3" name="Subtitle 2">
            <a:extLst>
              <a:ext uri="{FF2B5EF4-FFF2-40B4-BE49-F238E27FC236}">
                <a16:creationId xmlns:a16="http://schemas.microsoft.com/office/drawing/2014/main" id="{EBD109A8-797E-4C43-9651-559140E528E5}"/>
              </a:ext>
            </a:extLst>
          </p:cNvPr>
          <p:cNvSpPr>
            <a:spLocks noGrp="1"/>
          </p:cNvSpPr>
          <p:nvPr>
            <p:ph type="subTitle" idx="1"/>
          </p:nvPr>
        </p:nvSpPr>
        <p:spPr>
          <a:xfrm>
            <a:off x="1524000" y="3602038"/>
            <a:ext cx="9144000" cy="1655762"/>
          </a:xfrm>
        </p:spPr>
        <p:txBody>
          <a:bodyPr/>
          <a:lstStyle>
            <a:lvl1pPr marL="0" indent="0" algn="ctr">
              <a:buNone/>
              <a:defRPr sz="2400" b="0" i="0">
                <a:latin typeface="Roboto Slab" pitchFamily="2" charset="0"/>
                <a:ea typeface="Roboto Slab"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66602B2-4381-4B43-8EAD-5F017CE2AAB7}"/>
              </a:ext>
            </a:extLst>
          </p:cNvPr>
          <p:cNvSpPr>
            <a:spLocks noGrp="1"/>
          </p:cNvSpPr>
          <p:nvPr>
            <p:ph type="dt" sz="half" idx="10"/>
          </p:nvPr>
        </p:nvSpPr>
        <p:spPr/>
        <p:txBody>
          <a:bodyPr/>
          <a:lstStyle/>
          <a:p>
            <a:fld id="{9014A3A0-B2F0-45A3-A937-505AA0AE42B2}" type="datetime1">
              <a:rPr lang="en-US" smtClean="0"/>
              <a:t>10/2/2024</a:t>
            </a:fld>
            <a:endParaRPr lang="en-US" dirty="0"/>
          </a:p>
        </p:txBody>
      </p:sp>
      <p:sp>
        <p:nvSpPr>
          <p:cNvPr id="5" name="Footer Placeholder 4">
            <a:extLst>
              <a:ext uri="{FF2B5EF4-FFF2-40B4-BE49-F238E27FC236}">
                <a16:creationId xmlns:a16="http://schemas.microsoft.com/office/drawing/2014/main" id="{2CD6D3B3-9200-6E47-BC8F-6D77EF4003E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715F5C7-B123-4246-BDCE-13175EDB6013}"/>
              </a:ext>
            </a:extLst>
          </p:cNvPr>
          <p:cNvSpPr>
            <a:spLocks noGrp="1"/>
          </p:cNvSpPr>
          <p:nvPr>
            <p:ph type="sldNum" sz="quarter" idx="12"/>
          </p:nvPr>
        </p:nvSpPr>
        <p:spPr/>
        <p:txBody>
          <a:bodyPr/>
          <a:lstStyle/>
          <a:p>
            <a:fld id="{F1AC1194-F25E-814B-9304-87CFF248FEE2}" type="slidenum">
              <a:rPr lang="en-US" smtClean="0"/>
              <a:t>‹#›</a:t>
            </a:fld>
            <a:endParaRPr lang="en-US" dirty="0"/>
          </a:p>
        </p:txBody>
      </p:sp>
      <p:pic>
        <p:nvPicPr>
          <p:cNvPr id="9" name="Picture 8">
            <a:extLst>
              <a:ext uri="{FF2B5EF4-FFF2-40B4-BE49-F238E27FC236}">
                <a16:creationId xmlns:a16="http://schemas.microsoft.com/office/drawing/2014/main" id="{96BF44E6-9346-C84D-904D-B083C7CE2C0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87217" y="155429"/>
            <a:ext cx="686099" cy="685634"/>
          </a:xfrm>
          <a:prstGeom prst="rect">
            <a:avLst/>
          </a:prstGeom>
        </p:spPr>
      </p:pic>
    </p:spTree>
    <p:extLst>
      <p:ext uri="{BB962C8B-B14F-4D97-AF65-F5344CB8AC3E}">
        <p14:creationId xmlns:p14="http://schemas.microsoft.com/office/powerpoint/2010/main" val="17039798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23514-633A-C149-B2BF-3D0F15223D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C760CE-87EE-C44E-8C7C-A3BF767D2E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CF8175-670E-A248-AFCC-09CAB7C3F709}"/>
              </a:ext>
            </a:extLst>
          </p:cNvPr>
          <p:cNvSpPr>
            <a:spLocks noGrp="1"/>
          </p:cNvSpPr>
          <p:nvPr>
            <p:ph type="dt" sz="half" idx="10"/>
          </p:nvPr>
        </p:nvSpPr>
        <p:spPr/>
        <p:txBody>
          <a:bodyPr/>
          <a:lstStyle/>
          <a:p>
            <a:fld id="{4B89499B-3B2C-4F19-A4BF-7E04BEEAB467}" type="datetime1">
              <a:rPr lang="en-US" smtClean="0"/>
              <a:t>10/2/2024</a:t>
            </a:fld>
            <a:endParaRPr lang="en-US" dirty="0"/>
          </a:p>
        </p:txBody>
      </p:sp>
      <p:sp>
        <p:nvSpPr>
          <p:cNvPr id="5" name="Footer Placeholder 4">
            <a:extLst>
              <a:ext uri="{FF2B5EF4-FFF2-40B4-BE49-F238E27FC236}">
                <a16:creationId xmlns:a16="http://schemas.microsoft.com/office/drawing/2014/main" id="{BFE187D5-6CDB-5341-B51C-D7AD9E04F95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BABB4FE-A9A2-2146-A435-C43FD72E9143}"/>
              </a:ext>
            </a:extLst>
          </p:cNvPr>
          <p:cNvSpPr>
            <a:spLocks noGrp="1"/>
          </p:cNvSpPr>
          <p:nvPr>
            <p:ph type="sldNum" sz="quarter" idx="12"/>
          </p:nvPr>
        </p:nvSpPr>
        <p:spPr/>
        <p:txBody>
          <a:bodyPr/>
          <a:lstStyle/>
          <a:p>
            <a:fld id="{F1AC1194-F25E-814B-9304-87CFF248FEE2}" type="slidenum">
              <a:rPr lang="en-US" smtClean="0"/>
              <a:t>‹#›</a:t>
            </a:fld>
            <a:endParaRPr lang="en-US" dirty="0"/>
          </a:p>
        </p:txBody>
      </p:sp>
    </p:spTree>
    <p:extLst>
      <p:ext uri="{BB962C8B-B14F-4D97-AF65-F5344CB8AC3E}">
        <p14:creationId xmlns:p14="http://schemas.microsoft.com/office/powerpoint/2010/main" val="1906053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8EB0BF-6E52-4A41-91D5-D5746DD21EB2}"/>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6B1F05-2ED9-824F-AEB6-743BD95FDD09}"/>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49AD57-818F-F145-B6EC-5263F820C72E}"/>
              </a:ext>
            </a:extLst>
          </p:cNvPr>
          <p:cNvSpPr>
            <a:spLocks noGrp="1"/>
          </p:cNvSpPr>
          <p:nvPr>
            <p:ph type="dt" sz="half" idx="10"/>
          </p:nvPr>
        </p:nvSpPr>
        <p:spPr/>
        <p:txBody>
          <a:bodyPr/>
          <a:lstStyle/>
          <a:p>
            <a:fld id="{B2423FB4-03A8-4E7E-9F11-234639DFC780}" type="datetime1">
              <a:rPr lang="en-US" smtClean="0"/>
              <a:t>10/2/2024</a:t>
            </a:fld>
            <a:endParaRPr lang="en-US" dirty="0"/>
          </a:p>
        </p:txBody>
      </p:sp>
      <p:sp>
        <p:nvSpPr>
          <p:cNvPr id="5" name="Footer Placeholder 4">
            <a:extLst>
              <a:ext uri="{FF2B5EF4-FFF2-40B4-BE49-F238E27FC236}">
                <a16:creationId xmlns:a16="http://schemas.microsoft.com/office/drawing/2014/main" id="{750B2670-304E-AB4C-BDBD-C8B02FE18FD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43FCB0E-509B-A344-A6E9-3FA14E89461F}"/>
              </a:ext>
            </a:extLst>
          </p:cNvPr>
          <p:cNvSpPr>
            <a:spLocks noGrp="1"/>
          </p:cNvSpPr>
          <p:nvPr>
            <p:ph type="sldNum" sz="quarter" idx="12"/>
          </p:nvPr>
        </p:nvSpPr>
        <p:spPr/>
        <p:txBody>
          <a:bodyPr/>
          <a:lstStyle/>
          <a:p>
            <a:fld id="{F1AC1194-F25E-814B-9304-87CFF248FEE2}" type="slidenum">
              <a:rPr lang="en-US" smtClean="0"/>
              <a:t>‹#›</a:t>
            </a:fld>
            <a:endParaRPr lang="en-US" dirty="0"/>
          </a:p>
        </p:txBody>
      </p:sp>
    </p:spTree>
    <p:extLst>
      <p:ext uri="{BB962C8B-B14F-4D97-AF65-F5344CB8AC3E}">
        <p14:creationId xmlns:p14="http://schemas.microsoft.com/office/powerpoint/2010/main" val="33252775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331786" y="5528198"/>
            <a:ext cx="631474" cy="66780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a:lstStyle>
            <a:lvl1pPr>
              <a:lnSpc>
                <a:spcPct val="100000"/>
              </a:lnSpc>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a:lstStyle/>
          <a:p>
            <a:fld id="{20E95673-5512-4AAA-9AEB-E00C61EC65D5}" type="datetime2">
              <a:rPr lang="en-US" smtClean="0"/>
              <a:t>Wednesday, October 2, 2024</a:t>
            </a:fld>
            <a:endParaRPr lang="en-US"/>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2049235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73369-17E1-4F0C-B36E-E23945199D36}"/>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92B01C54-CEE3-4259-9169-28E9F65C0F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00E74A61-F562-4615-853D-DB6F41552E7F}"/>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43D4ACEA-E6F9-44D7-AAE8-B03C067317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C71BB5-37F4-4CC3-95F9-7FB4FD8B15C6}"/>
              </a:ext>
            </a:extLst>
          </p:cNvPr>
          <p:cNvSpPr>
            <a:spLocks noGrp="1"/>
          </p:cNvSpPr>
          <p:nvPr>
            <p:ph type="sldNum" sz="quarter" idx="12"/>
          </p:nvPr>
        </p:nvSpPr>
        <p:spPr/>
        <p:txBody>
          <a:bodyPr/>
          <a:lstStyle/>
          <a:p>
            <a:fld id="{56E172BF-FC9F-4ACE-AFEC-D8277369A30D}" type="slidenum">
              <a:rPr lang="en-US" smtClean="0"/>
              <a:t>‹#›</a:t>
            </a:fld>
            <a:endParaRPr lang="en-US"/>
          </a:p>
        </p:txBody>
      </p:sp>
    </p:spTree>
    <p:extLst>
      <p:ext uri="{BB962C8B-B14F-4D97-AF65-F5344CB8AC3E}">
        <p14:creationId xmlns:p14="http://schemas.microsoft.com/office/powerpoint/2010/main" val="16659422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73369-17E1-4F0C-B36E-E23945199D36}"/>
              </a:ext>
            </a:extLst>
          </p:cNvPr>
          <p:cNvSpPr>
            <a:spLocks noGrp="1"/>
          </p:cNvSpPr>
          <p:nvPr>
            <p:ph type="ctrTitle" hasCustomPrompt="1"/>
          </p:nvPr>
        </p:nvSpPr>
        <p:spPr>
          <a:xfrm>
            <a:off x="700596" y="1404891"/>
            <a:ext cx="9144000" cy="1166258"/>
          </a:xfrm>
        </p:spPr>
        <p:txBody>
          <a:bodyPr anchor="b"/>
          <a:lstStyle>
            <a:lvl1pPr algn="l">
              <a:defRPr sz="6000"/>
            </a:lvl1pPr>
          </a:lstStyle>
          <a:p>
            <a:r>
              <a:rPr lang="en-US" dirty="0"/>
              <a:t>Conformance Review</a:t>
            </a:r>
          </a:p>
        </p:txBody>
      </p:sp>
      <p:sp>
        <p:nvSpPr>
          <p:cNvPr id="3" name="Subtitle 2">
            <a:extLst>
              <a:ext uri="{FF2B5EF4-FFF2-40B4-BE49-F238E27FC236}">
                <a16:creationId xmlns:a16="http://schemas.microsoft.com/office/drawing/2014/main" id="{92B01C54-CEE3-4259-9169-28E9F65C0F8D}"/>
              </a:ext>
            </a:extLst>
          </p:cNvPr>
          <p:cNvSpPr>
            <a:spLocks noGrp="1"/>
          </p:cNvSpPr>
          <p:nvPr>
            <p:ph type="subTitle" idx="1" hasCustomPrompt="1"/>
          </p:nvPr>
        </p:nvSpPr>
        <p:spPr>
          <a:xfrm>
            <a:off x="700596" y="2663224"/>
            <a:ext cx="9144000" cy="1547011"/>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of Amendment</a:t>
            </a:r>
          </a:p>
          <a:p>
            <a:r>
              <a:rPr lang="en-US" dirty="0"/>
              <a:t>Location</a:t>
            </a:r>
          </a:p>
          <a:p>
            <a:r>
              <a:rPr lang="en-US" dirty="0"/>
              <a:t>CR20-000</a:t>
            </a:r>
          </a:p>
        </p:txBody>
      </p:sp>
      <p:sp>
        <p:nvSpPr>
          <p:cNvPr id="4" name="Date Placeholder 3">
            <a:extLst>
              <a:ext uri="{FF2B5EF4-FFF2-40B4-BE49-F238E27FC236}">
                <a16:creationId xmlns:a16="http://schemas.microsoft.com/office/drawing/2014/main" id="{00E74A61-F562-4615-853D-DB6F41552E7F}"/>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43D4ACEA-E6F9-44D7-AAE8-B03C067317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C71BB5-37F4-4CC3-95F9-7FB4FD8B15C6}"/>
              </a:ext>
            </a:extLst>
          </p:cNvPr>
          <p:cNvSpPr>
            <a:spLocks noGrp="1"/>
          </p:cNvSpPr>
          <p:nvPr>
            <p:ph type="sldNum" sz="quarter" idx="12"/>
          </p:nvPr>
        </p:nvSpPr>
        <p:spPr/>
        <p:txBody>
          <a:bodyPr/>
          <a:lstStyle/>
          <a:p>
            <a:fld id="{56E172BF-FC9F-4ACE-AFEC-D8277369A30D}" type="slidenum">
              <a:rPr lang="en-US" smtClean="0"/>
              <a:t>‹#›</a:t>
            </a:fld>
            <a:endParaRPr lang="en-US"/>
          </a:p>
        </p:txBody>
      </p:sp>
      <p:sp>
        <p:nvSpPr>
          <p:cNvPr id="9" name="Rectangle 8">
            <a:extLst>
              <a:ext uri="{FF2B5EF4-FFF2-40B4-BE49-F238E27FC236}">
                <a16:creationId xmlns:a16="http://schemas.microsoft.com/office/drawing/2014/main" id="{00DAA2AC-A0B1-4C6D-A97E-EAA47DA0936A}"/>
              </a:ext>
            </a:extLst>
          </p:cNvPr>
          <p:cNvSpPr/>
          <p:nvPr userDrawn="1"/>
        </p:nvSpPr>
        <p:spPr>
          <a:xfrm>
            <a:off x="0" y="5939160"/>
            <a:ext cx="4669653" cy="918840"/>
          </a:xfrm>
          <a:prstGeom prst="rect">
            <a:avLst/>
          </a:prstGeom>
          <a:solidFill>
            <a:schemeClr val="tx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50830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2B01C54-CEE3-4259-9169-28E9F65C0F8D}"/>
              </a:ext>
            </a:extLst>
          </p:cNvPr>
          <p:cNvSpPr>
            <a:spLocks noGrp="1"/>
          </p:cNvSpPr>
          <p:nvPr>
            <p:ph type="subTitle" idx="1"/>
          </p:nvPr>
        </p:nvSpPr>
        <p:spPr>
          <a:xfrm>
            <a:off x="8610600" y="3275823"/>
            <a:ext cx="3103855" cy="1655762"/>
          </a:xfrm>
        </p:spPr>
        <p:txBody>
          <a:bodyPr>
            <a:normAutofit/>
          </a:bodyPr>
          <a:lstStyle>
            <a:lvl1pPr marL="0" indent="0" algn="l">
              <a:buNone/>
              <a:defRPr sz="36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00E74A61-F562-4615-853D-DB6F41552E7F}"/>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43D4ACEA-E6F9-44D7-AAE8-B03C067317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C71BB5-37F4-4CC3-95F9-7FB4FD8B15C6}"/>
              </a:ext>
            </a:extLst>
          </p:cNvPr>
          <p:cNvSpPr>
            <a:spLocks noGrp="1"/>
          </p:cNvSpPr>
          <p:nvPr>
            <p:ph type="sldNum" sz="quarter" idx="12"/>
          </p:nvPr>
        </p:nvSpPr>
        <p:spPr/>
        <p:txBody>
          <a:bodyPr/>
          <a:lstStyle/>
          <a:p>
            <a:fld id="{56E172BF-FC9F-4ACE-AFEC-D8277369A30D}" type="slidenum">
              <a:rPr lang="en-US" smtClean="0"/>
              <a:t>‹#›</a:t>
            </a:fld>
            <a:endParaRPr lang="en-US"/>
          </a:p>
        </p:txBody>
      </p:sp>
      <p:sp>
        <p:nvSpPr>
          <p:cNvPr id="9" name="Subtitle 2">
            <a:extLst>
              <a:ext uri="{FF2B5EF4-FFF2-40B4-BE49-F238E27FC236}">
                <a16:creationId xmlns:a16="http://schemas.microsoft.com/office/drawing/2014/main" id="{F69AF030-76E3-4F5F-B7E9-B10D7DF38997}"/>
              </a:ext>
            </a:extLst>
          </p:cNvPr>
          <p:cNvSpPr txBox="1">
            <a:spLocks/>
          </p:cNvSpPr>
          <p:nvPr userDrawn="1"/>
        </p:nvSpPr>
        <p:spPr>
          <a:xfrm>
            <a:off x="8620772" y="5082505"/>
            <a:ext cx="3103855" cy="47491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dirty="0">
                <a:solidFill>
                  <a:schemeClr val="tx1"/>
                </a:solidFill>
              </a:rPr>
              <a:t>Date</a:t>
            </a:r>
          </a:p>
        </p:txBody>
      </p:sp>
      <p:sp>
        <p:nvSpPr>
          <p:cNvPr id="10" name="Picture Placeholder 2">
            <a:extLst>
              <a:ext uri="{FF2B5EF4-FFF2-40B4-BE49-F238E27FC236}">
                <a16:creationId xmlns:a16="http://schemas.microsoft.com/office/drawing/2014/main" id="{BAA06702-F2FA-442B-92AD-CB39A9E26D91}"/>
              </a:ext>
            </a:extLst>
          </p:cNvPr>
          <p:cNvSpPr>
            <a:spLocks noGrp="1"/>
          </p:cNvSpPr>
          <p:nvPr>
            <p:ph type="pic" idx="13" hasCustomPrompt="1"/>
          </p:nvPr>
        </p:nvSpPr>
        <p:spPr>
          <a:xfrm>
            <a:off x="701336" y="2004"/>
            <a:ext cx="6855778" cy="685598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Picture Here for Background)</a:t>
            </a:r>
          </a:p>
        </p:txBody>
      </p:sp>
      <p:sp>
        <p:nvSpPr>
          <p:cNvPr id="2" name="Title 1">
            <a:extLst>
              <a:ext uri="{FF2B5EF4-FFF2-40B4-BE49-F238E27FC236}">
                <a16:creationId xmlns:a16="http://schemas.microsoft.com/office/drawing/2014/main" id="{54073369-17E1-4F0C-B36E-E23945199D36}"/>
              </a:ext>
            </a:extLst>
          </p:cNvPr>
          <p:cNvSpPr>
            <a:spLocks noGrp="1"/>
          </p:cNvSpPr>
          <p:nvPr>
            <p:ph type="ctrTitle"/>
          </p:nvPr>
        </p:nvSpPr>
        <p:spPr>
          <a:xfrm>
            <a:off x="1008724" y="816710"/>
            <a:ext cx="4403323" cy="2361461"/>
          </a:xfrm>
        </p:spPr>
        <p:txBody>
          <a:bodyPr anchor="b">
            <a:normAutofit/>
          </a:bodyPr>
          <a:lstStyle>
            <a:lvl1pPr algn="l">
              <a:defRPr sz="5400" b="1">
                <a:solidFill>
                  <a:schemeClr val="bg1"/>
                </a:solidFill>
              </a:defRPr>
            </a:lvl1pPr>
          </a:lstStyle>
          <a:p>
            <a:r>
              <a:rPr lang="en-US" dirty="0"/>
              <a:t>Click to edit Master title style</a:t>
            </a:r>
          </a:p>
        </p:txBody>
      </p:sp>
      <p:sp>
        <p:nvSpPr>
          <p:cNvPr id="11" name="Right Triangle 10">
            <a:extLst>
              <a:ext uri="{FF2B5EF4-FFF2-40B4-BE49-F238E27FC236}">
                <a16:creationId xmlns:a16="http://schemas.microsoft.com/office/drawing/2014/main" id="{2309501C-73B1-4E14-B5B2-84C3169E5028}"/>
              </a:ext>
            </a:extLst>
          </p:cNvPr>
          <p:cNvSpPr/>
          <p:nvPr userDrawn="1"/>
        </p:nvSpPr>
        <p:spPr>
          <a:xfrm flipV="1">
            <a:off x="7557117" y="-7"/>
            <a:ext cx="983202" cy="6858001"/>
          </a:xfrm>
          <a:prstGeom prst="rtTriangle">
            <a:avLst/>
          </a:prstGeom>
          <a:solidFill>
            <a:srgbClr val="00206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910C3FC5-A22A-4623-92BC-BA81A8F8F550}"/>
              </a:ext>
            </a:extLst>
          </p:cNvPr>
          <p:cNvSpPr/>
          <p:nvPr userDrawn="1"/>
        </p:nvSpPr>
        <p:spPr>
          <a:xfrm>
            <a:off x="7557120" y="0"/>
            <a:ext cx="473914" cy="6858000"/>
          </a:xfrm>
          <a:prstGeom prst="rtTriangle">
            <a:avLst/>
          </a:prstGeom>
          <a:solidFill>
            <a:schemeClr val="tx2">
              <a:lumMod val="7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12">
            <a:extLst>
              <a:ext uri="{FF2B5EF4-FFF2-40B4-BE49-F238E27FC236}">
                <a16:creationId xmlns:a16="http://schemas.microsoft.com/office/drawing/2014/main" id="{F6872A7F-BC0D-4601-9D17-B17B0F8EB458}"/>
              </a:ext>
            </a:extLst>
          </p:cNvPr>
          <p:cNvSpPr/>
          <p:nvPr userDrawn="1"/>
        </p:nvSpPr>
        <p:spPr>
          <a:xfrm flipV="1">
            <a:off x="7557116" y="-8"/>
            <a:ext cx="400356" cy="6858001"/>
          </a:xfrm>
          <a:prstGeom prst="rtTriangle">
            <a:avLst/>
          </a:prstGeom>
          <a:solidFill>
            <a:srgbClr val="3DA5F5">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99502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8AF89-7874-40AA-ACD5-55DC11DD24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0C301A-CF52-4C6E-94A6-E178FB88FD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980E07-36E5-45E5-ABEF-79701E63F88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A1061D3D-A49E-4FA1-926B-CAC837D343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EA5E6F-5C7A-429A-8131-9A35B1E3B07B}"/>
              </a:ext>
            </a:extLst>
          </p:cNvPr>
          <p:cNvSpPr>
            <a:spLocks noGrp="1"/>
          </p:cNvSpPr>
          <p:nvPr>
            <p:ph type="sldNum" sz="quarter" idx="12"/>
          </p:nvPr>
        </p:nvSpPr>
        <p:spPr/>
        <p:txBody>
          <a:bodyPr/>
          <a:lstStyle/>
          <a:p>
            <a:fld id="{56E172BF-FC9F-4ACE-AFEC-D8277369A30D}" type="slidenum">
              <a:rPr lang="en-US" smtClean="0"/>
              <a:t>‹#›</a:t>
            </a:fld>
            <a:endParaRPr lang="en-US"/>
          </a:p>
        </p:txBody>
      </p:sp>
    </p:spTree>
    <p:extLst>
      <p:ext uri="{BB962C8B-B14F-4D97-AF65-F5344CB8AC3E}">
        <p14:creationId xmlns:p14="http://schemas.microsoft.com/office/powerpoint/2010/main" val="23011264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7F55269-4FFA-49F1-B7E0-E60705A37E5D}"/>
              </a:ext>
            </a:extLst>
          </p:cNvPr>
          <p:cNvSpPr/>
          <p:nvPr userDrawn="1"/>
        </p:nvSpPr>
        <p:spPr>
          <a:xfrm>
            <a:off x="0" y="4843662"/>
            <a:ext cx="12192000" cy="2014338"/>
          </a:xfrm>
          <a:prstGeom prst="rect">
            <a:avLst/>
          </a:prstGeom>
          <a:solidFill>
            <a:schemeClr val="tx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78AF89-7874-40AA-ACD5-55DC11DD2433}"/>
              </a:ext>
            </a:extLst>
          </p:cNvPr>
          <p:cNvSpPr>
            <a:spLocks noGrp="1"/>
          </p:cNvSpPr>
          <p:nvPr>
            <p:ph type="title"/>
          </p:nvPr>
        </p:nvSpPr>
        <p:spPr>
          <a:xfrm>
            <a:off x="838200" y="5188049"/>
            <a:ext cx="10515600" cy="1325563"/>
          </a:xfrm>
        </p:spPr>
        <p:txBody>
          <a:bodyPr/>
          <a:lstStyle>
            <a:lvl1pPr>
              <a:defRPr b="1">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30C301A-CF52-4C6E-94A6-E178FB88FD00}"/>
              </a:ext>
            </a:extLst>
          </p:cNvPr>
          <p:cNvSpPr>
            <a:spLocks noGrp="1"/>
          </p:cNvSpPr>
          <p:nvPr>
            <p:ph idx="1"/>
          </p:nvPr>
        </p:nvSpPr>
        <p:spPr>
          <a:xfrm>
            <a:off x="838200" y="412423"/>
            <a:ext cx="10515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B980E07-36E5-45E5-ABEF-79701E63F88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A1061D3D-A49E-4FA1-926B-CAC837D343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EA5E6F-5C7A-429A-8131-9A35B1E3B07B}"/>
              </a:ext>
            </a:extLst>
          </p:cNvPr>
          <p:cNvSpPr>
            <a:spLocks noGrp="1"/>
          </p:cNvSpPr>
          <p:nvPr>
            <p:ph type="sldNum" sz="quarter" idx="12"/>
          </p:nvPr>
        </p:nvSpPr>
        <p:spPr/>
        <p:txBody>
          <a:bodyPr/>
          <a:lstStyle/>
          <a:p>
            <a:fld id="{56E172BF-FC9F-4ACE-AFEC-D8277369A30D}" type="slidenum">
              <a:rPr lang="en-US" smtClean="0"/>
              <a:t>‹#›</a:t>
            </a:fld>
            <a:endParaRPr lang="en-US" dirty="0"/>
          </a:p>
        </p:txBody>
      </p:sp>
      <p:pic>
        <p:nvPicPr>
          <p:cNvPr id="8" name="Picture 7" descr="A close up of a logo&#10;&#10;Description automatically generated">
            <a:extLst>
              <a:ext uri="{FF2B5EF4-FFF2-40B4-BE49-F238E27FC236}">
                <a16:creationId xmlns:a16="http://schemas.microsoft.com/office/drawing/2014/main" id="{45F09829-1C89-414C-A029-EC4640D2739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56055" y="6311900"/>
            <a:ext cx="1909101" cy="447580"/>
          </a:xfrm>
          <a:prstGeom prst="rect">
            <a:avLst/>
          </a:prstGeom>
        </p:spPr>
      </p:pic>
    </p:spTree>
    <p:extLst>
      <p:ext uri="{BB962C8B-B14F-4D97-AF65-F5344CB8AC3E}">
        <p14:creationId xmlns:p14="http://schemas.microsoft.com/office/powerpoint/2010/main" val="20103740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8AF89-7874-40AA-ACD5-55DC11DD2433}"/>
              </a:ext>
            </a:extLst>
          </p:cNvPr>
          <p:cNvSpPr>
            <a:spLocks noGrp="1"/>
          </p:cNvSpPr>
          <p:nvPr>
            <p:ph type="title"/>
          </p:nvPr>
        </p:nvSpPr>
        <p:spPr>
          <a:xfrm>
            <a:off x="838200" y="365125"/>
            <a:ext cx="9948169"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30C301A-CF52-4C6E-94A6-E178FB88FD00}"/>
              </a:ext>
            </a:extLst>
          </p:cNvPr>
          <p:cNvSpPr>
            <a:spLocks noGrp="1"/>
          </p:cNvSpPr>
          <p:nvPr>
            <p:ph idx="1"/>
          </p:nvPr>
        </p:nvSpPr>
        <p:spPr>
          <a:xfrm>
            <a:off x="838200" y="1825625"/>
            <a:ext cx="994816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980E07-36E5-45E5-ABEF-79701E63F88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A1061D3D-A49E-4FA1-926B-CAC837D343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EA5E6F-5C7A-429A-8131-9A35B1E3B07B}"/>
              </a:ext>
            </a:extLst>
          </p:cNvPr>
          <p:cNvSpPr>
            <a:spLocks noGrp="1"/>
          </p:cNvSpPr>
          <p:nvPr>
            <p:ph type="sldNum" sz="quarter" idx="12"/>
          </p:nvPr>
        </p:nvSpPr>
        <p:spPr/>
        <p:txBody>
          <a:bodyPr/>
          <a:lstStyle/>
          <a:p>
            <a:fld id="{56E172BF-FC9F-4ACE-AFEC-D8277369A30D}" type="slidenum">
              <a:rPr lang="en-US" smtClean="0"/>
              <a:t>‹#›</a:t>
            </a:fld>
            <a:endParaRPr lang="en-US"/>
          </a:p>
        </p:txBody>
      </p:sp>
      <p:sp>
        <p:nvSpPr>
          <p:cNvPr id="10" name="Right Triangle 9">
            <a:extLst>
              <a:ext uri="{FF2B5EF4-FFF2-40B4-BE49-F238E27FC236}">
                <a16:creationId xmlns:a16="http://schemas.microsoft.com/office/drawing/2014/main" id="{703E7CCD-900B-4299-9FA3-4EEBE48FB877}"/>
              </a:ext>
            </a:extLst>
          </p:cNvPr>
          <p:cNvSpPr/>
          <p:nvPr userDrawn="1"/>
        </p:nvSpPr>
        <p:spPr>
          <a:xfrm flipH="1" flipV="1">
            <a:off x="10896599" y="-3"/>
            <a:ext cx="1295399" cy="6858001"/>
          </a:xfrm>
          <a:prstGeom prst="rtTriangle">
            <a:avLst/>
          </a:prstGeom>
          <a:solidFill>
            <a:srgbClr val="00206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12D08FBD-AC39-477C-8666-F6C666A65B89}"/>
              </a:ext>
            </a:extLst>
          </p:cNvPr>
          <p:cNvSpPr/>
          <p:nvPr userDrawn="1"/>
        </p:nvSpPr>
        <p:spPr>
          <a:xfrm flipH="1">
            <a:off x="11567604" y="3"/>
            <a:ext cx="624396" cy="6858000"/>
          </a:xfrm>
          <a:prstGeom prst="rtTriangle">
            <a:avLst/>
          </a:prstGeom>
          <a:solidFill>
            <a:schemeClr val="tx2">
              <a:lumMod val="7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3ECC3164-0E3A-418F-A571-C6FC74DE1A8F}"/>
              </a:ext>
            </a:extLst>
          </p:cNvPr>
          <p:cNvSpPr/>
          <p:nvPr userDrawn="1"/>
        </p:nvSpPr>
        <p:spPr>
          <a:xfrm flipH="1" flipV="1">
            <a:off x="11664516" y="-4"/>
            <a:ext cx="527481" cy="6858001"/>
          </a:xfrm>
          <a:prstGeom prst="rtTriangle">
            <a:avLst/>
          </a:prstGeom>
          <a:solidFill>
            <a:srgbClr val="3DA5F5">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logo&#10;&#10;Description automatically generated">
            <a:extLst>
              <a:ext uri="{FF2B5EF4-FFF2-40B4-BE49-F238E27FC236}">
                <a16:creationId xmlns:a16="http://schemas.microsoft.com/office/drawing/2014/main" id="{91EAC59E-8E85-4386-BF60-76C3560BBFB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56055" y="6311900"/>
            <a:ext cx="1909101" cy="447580"/>
          </a:xfrm>
          <a:prstGeom prst="rect">
            <a:avLst/>
          </a:prstGeom>
        </p:spPr>
      </p:pic>
    </p:spTree>
    <p:extLst>
      <p:ext uri="{BB962C8B-B14F-4D97-AF65-F5344CB8AC3E}">
        <p14:creationId xmlns:p14="http://schemas.microsoft.com/office/powerpoint/2010/main" val="33139578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13" name="Right Triangle 12">
            <a:extLst>
              <a:ext uri="{FF2B5EF4-FFF2-40B4-BE49-F238E27FC236}">
                <a16:creationId xmlns:a16="http://schemas.microsoft.com/office/drawing/2014/main" id="{70E12572-9D8B-4EDE-BFD2-3F5B7F3CE2E3}"/>
              </a:ext>
            </a:extLst>
          </p:cNvPr>
          <p:cNvSpPr/>
          <p:nvPr userDrawn="1"/>
        </p:nvSpPr>
        <p:spPr>
          <a:xfrm>
            <a:off x="-2446" y="-3"/>
            <a:ext cx="2159720" cy="6858000"/>
          </a:xfrm>
          <a:prstGeom prst="rtTriangle">
            <a:avLst/>
          </a:prstGeom>
          <a:solidFill>
            <a:srgbClr val="002060">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78AF89-7874-40AA-ACD5-55DC11DD2433}"/>
              </a:ext>
            </a:extLst>
          </p:cNvPr>
          <p:cNvSpPr>
            <a:spLocks noGrp="1"/>
          </p:cNvSpPr>
          <p:nvPr>
            <p:ph type="title"/>
          </p:nvPr>
        </p:nvSpPr>
        <p:spPr>
          <a:xfrm>
            <a:off x="1542053" y="365125"/>
            <a:ext cx="9019064" cy="1325563"/>
          </a:xfrm>
        </p:spPr>
        <p:txBody>
          <a:bodyPr/>
          <a:lstStyle>
            <a:lvl1pPr>
              <a:defRPr lang="en-US" dirty="0"/>
            </a:lvl1pPr>
          </a:lstStyle>
          <a:p>
            <a:r>
              <a:rPr lang="en-US" dirty="0"/>
              <a:t>Click to edit Master title style</a:t>
            </a:r>
          </a:p>
        </p:txBody>
      </p:sp>
      <p:sp>
        <p:nvSpPr>
          <p:cNvPr id="3" name="Content Placeholder 2">
            <a:extLst>
              <a:ext uri="{FF2B5EF4-FFF2-40B4-BE49-F238E27FC236}">
                <a16:creationId xmlns:a16="http://schemas.microsoft.com/office/drawing/2014/main" id="{330C301A-CF52-4C6E-94A6-E178FB88FD00}"/>
              </a:ext>
            </a:extLst>
          </p:cNvPr>
          <p:cNvSpPr>
            <a:spLocks noGrp="1"/>
          </p:cNvSpPr>
          <p:nvPr>
            <p:ph idx="1"/>
          </p:nvPr>
        </p:nvSpPr>
        <p:spPr>
          <a:xfrm>
            <a:off x="1527609" y="1825625"/>
            <a:ext cx="9019064"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B980E07-36E5-45E5-ABEF-79701E63F88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A1061D3D-A49E-4FA1-926B-CAC837D343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EA5E6F-5C7A-429A-8131-9A35B1E3B07B}"/>
              </a:ext>
            </a:extLst>
          </p:cNvPr>
          <p:cNvSpPr>
            <a:spLocks noGrp="1"/>
          </p:cNvSpPr>
          <p:nvPr>
            <p:ph type="sldNum" sz="quarter" idx="12"/>
          </p:nvPr>
        </p:nvSpPr>
        <p:spPr/>
        <p:txBody>
          <a:bodyPr/>
          <a:lstStyle/>
          <a:p>
            <a:fld id="{56E172BF-FC9F-4ACE-AFEC-D8277369A30D}" type="slidenum">
              <a:rPr lang="en-US" smtClean="0"/>
              <a:t>‹#›</a:t>
            </a:fld>
            <a:endParaRPr lang="en-US"/>
          </a:p>
        </p:txBody>
      </p:sp>
      <p:sp>
        <p:nvSpPr>
          <p:cNvPr id="10" name="Right Triangle 9">
            <a:extLst>
              <a:ext uri="{FF2B5EF4-FFF2-40B4-BE49-F238E27FC236}">
                <a16:creationId xmlns:a16="http://schemas.microsoft.com/office/drawing/2014/main" id="{703E7CCD-900B-4299-9FA3-4EEBE48FB877}"/>
              </a:ext>
            </a:extLst>
          </p:cNvPr>
          <p:cNvSpPr/>
          <p:nvPr userDrawn="1"/>
        </p:nvSpPr>
        <p:spPr>
          <a:xfrm flipV="1">
            <a:off x="-2442" y="-8"/>
            <a:ext cx="1253872" cy="6858001"/>
          </a:xfrm>
          <a:prstGeom prst="rtTriangle">
            <a:avLst/>
          </a:prstGeom>
          <a:solidFill>
            <a:srgbClr val="3DA5F5">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12D08FBD-AC39-477C-8666-F6C666A65B89}"/>
              </a:ext>
            </a:extLst>
          </p:cNvPr>
          <p:cNvSpPr/>
          <p:nvPr userDrawn="1"/>
        </p:nvSpPr>
        <p:spPr>
          <a:xfrm>
            <a:off x="-2439" y="0"/>
            <a:ext cx="811330" cy="6858000"/>
          </a:xfrm>
          <a:prstGeom prst="rtTriangle">
            <a:avLst/>
          </a:prstGeom>
          <a:solidFill>
            <a:schemeClr val="tx2">
              <a:lumMod val="7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3ECC3164-0E3A-418F-A571-C6FC74DE1A8F}"/>
              </a:ext>
            </a:extLst>
          </p:cNvPr>
          <p:cNvSpPr/>
          <p:nvPr userDrawn="1"/>
        </p:nvSpPr>
        <p:spPr>
          <a:xfrm flipV="1">
            <a:off x="-2443" y="-16"/>
            <a:ext cx="510571" cy="6858001"/>
          </a:xfrm>
          <a:prstGeom prst="rtTriangle">
            <a:avLst/>
          </a:prstGeom>
          <a:solidFill>
            <a:srgbClr val="3DA5F5">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Triangle 15">
            <a:extLst>
              <a:ext uri="{FF2B5EF4-FFF2-40B4-BE49-F238E27FC236}">
                <a16:creationId xmlns:a16="http://schemas.microsoft.com/office/drawing/2014/main" id="{34DF3A3C-FB49-4D89-925C-EEB241F73A26}"/>
              </a:ext>
            </a:extLst>
          </p:cNvPr>
          <p:cNvSpPr/>
          <p:nvPr userDrawn="1"/>
        </p:nvSpPr>
        <p:spPr>
          <a:xfrm flipH="1" flipV="1">
            <a:off x="10289219" y="-1"/>
            <a:ext cx="1887171" cy="6858001"/>
          </a:xfrm>
          <a:prstGeom prst="rtTriangle">
            <a:avLst/>
          </a:prstGeom>
          <a:solidFill>
            <a:srgbClr val="3DA5F5">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Triangle 16">
            <a:extLst>
              <a:ext uri="{FF2B5EF4-FFF2-40B4-BE49-F238E27FC236}">
                <a16:creationId xmlns:a16="http://schemas.microsoft.com/office/drawing/2014/main" id="{C6DA2C20-5893-4C24-BB0E-6666D5DC07E7}"/>
              </a:ext>
            </a:extLst>
          </p:cNvPr>
          <p:cNvSpPr/>
          <p:nvPr userDrawn="1"/>
        </p:nvSpPr>
        <p:spPr>
          <a:xfrm flipH="1" flipV="1">
            <a:off x="10832123" y="25"/>
            <a:ext cx="1359877" cy="6858001"/>
          </a:xfrm>
          <a:prstGeom prst="rtTriangle">
            <a:avLst/>
          </a:prstGeom>
          <a:solidFill>
            <a:srgbClr val="00206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3919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1925C7C-19DD-F84B-AC5A-D8089C1C77E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rot="10800000">
            <a:off x="3175" y="6356346"/>
            <a:ext cx="12192000" cy="501653"/>
          </a:xfrm>
          <a:prstGeom prst="rect">
            <a:avLst/>
          </a:prstGeom>
        </p:spPr>
      </p:pic>
      <p:pic>
        <p:nvPicPr>
          <p:cNvPr id="17" name="Picture 16">
            <a:extLst>
              <a:ext uri="{FF2B5EF4-FFF2-40B4-BE49-F238E27FC236}">
                <a16:creationId xmlns:a16="http://schemas.microsoft.com/office/drawing/2014/main" id="{F9CA0885-946A-1348-8195-8568DA1116B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7000"/>
            <a:ext cx="12192000" cy="982491"/>
          </a:xfrm>
          <a:prstGeom prst="rect">
            <a:avLst/>
          </a:prstGeom>
        </p:spPr>
      </p:pic>
      <p:pic>
        <p:nvPicPr>
          <p:cNvPr id="11" name="Picture 10">
            <a:extLst>
              <a:ext uri="{FF2B5EF4-FFF2-40B4-BE49-F238E27FC236}">
                <a16:creationId xmlns:a16="http://schemas.microsoft.com/office/drawing/2014/main" id="{7486B0B7-053A-B642-92AC-E82B18BEF96C}"/>
              </a:ext>
            </a:extLst>
          </p:cNvPr>
          <p:cNvPicPr>
            <a:picLocks noChangeAspect="1"/>
          </p:cNvPicPr>
          <p:nvPr userDrawn="1"/>
        </p:nvPicPr>
        <p:blipFill>
          <a:blip r:embed="rId4" cstate="email">
            <a:alphaModFix amt="5000"/>
            <a:extLst>
              <a:ext uri="{28A0092B-C50C-407E-A947-70E740481C1C}">
                <a14:useLocalDpi xmlns:a14="http://schemas.microsoft.com/office/drawing/2010/main"/>
              </a:ext>
            </a:extLst>
          </a:blip>
          <a:stretch>
            <a:fillRect/>
          </a:stretch>
        </p:blipFill>
        <p:spPr>
          <a:xfrm>
            <a:off x="3505200" y="1126156"/>
            <a:ext cx="4870588" cy="4951764"/>
          </a:xfrm>
          <a:prstGeom prst="rect">
            <a:avLst/>
          </a:prstGeom>
        </p:spPr>
      </p:pic>
      <p:sp>
        <p:nvSpPr>
          <p:cNvPr id="2" name="Title 1">
            <a:extLst>
              <a:ext uri="{FF2B5EF4-FFF2-40B4-BE49-F238E27FC236}">
                <a16:creationId xmlns:a16="http://schemas.microsoft.com/office/drawing/2014/main" id="{6405ECFA-FE31-2A4D-B263-3E8F7A0FDDB2}"/>
              </a:ext>
            </a:extLst>
          </p:cNvPr>
          <p:cNvSpPr>
            <a:spLocks noGrp="1"/>
          </p:cNvSpPr>
          <p:nvPr>
            <p:ph type="title"/>
          </p:nvPr>
        </p:nvSpPr>
        <p:spPr>
          <a:xfrm>
            <a:off x="838200" y="1121265"/>
            <a:ext cx="10515600" cy="1325563"/>
          </a:xfrm>
        </p:spPr>
        <p:txBody>
          <a:bodyPr/>
          <a:lstStyle>
            <a:lvl1pPr>
              <a:defRPr b="1" i="0">
                <a:solidFill>
                  <a:srgbClr val="0476A8"/>
                </a:solidFill>
                <a:latin typeface="Roboto Slab" pitchFamily="2" charset="0"/>
                <a:ea typeface="Roboto Slab"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D5F8CAA-E5C9-2748-8644-DAB93795BFA5}"/>
              </a:ext>
            </a:extLst>
          </p:cNvPr>
          <p:cNvSpPr>
            <a:spLocks noGrp="1"/>
          </p:cNvSpPr>
          <p:nvPr>
            <p:ph idx="1"/>
          </p:nvPr>
        </p:nvSpPr>
        <p:spPr>
          <a:xfrm>
            <a:off x="838200" y="2581763"/>
            <a:ext cx="10515600" cy="3631468"/>
          </a:xfrm>
        </p:spPr>
        <p:txBody>
          <a:bodyPr/>
          <a:lstStyle>
            <a:lvl1pPr>
              <a:defRPr b="0" i="0">
                <a:latin typeface="Roboto Slab" pitchFamily="2" charset="0"/>
                <a:ea typeface="Roboto Slab" pitchFamily="2" charset="0"/>
              </a:defRPr>
            </a:lvl1pPr>
            <a:lvl2pPr>
              <a:defRPr b="0" i="0">
                <a:latin typeface="Roboto Slab" pitchFamily="2" charset="0"/>
                <a:ea typeface="Roboto Slab" pitchFamily="2" charset="0"/>
              </a:defRPr>
            </a:lvl2pPr>
            <a:lvl3pPr>
              <a:defRPr b="0" i="0">
                <a:latin typeface="Roboto Slab" pitchFamily="2" charset="0"/>
                <a:ea typeface="Roboto Slab" pitchFamily="2" charset="0"/>
              </a:defRPr>
            </a:lvl3pPr>
            <a:lvl4pPr>
              <a:defRPr b="0" i="0">
                <a:latin typeface="Roboto Slab" pitchFamily="2" charset="0"/>
                <a:ea typeface="Roboto Slab" pitchFamily="2" charset="0"/>
              </a:defRPr>
            </a:lvl4pPr>
            <a:lvl5pPr>
              <a:defRPr b="0" i="0">
                <a:latin typeface="Roboto Slab" pitchFamily="2" charset="0"/>
                <a:ea typeface="Roboto Slab"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642357-1115-6342-8BD7-DF4848277793}"/>
              </a:ext>
            </a:extLst>
          </p:cNvPr>
          <p:cNvSpPr>
            <a:spLocks noGrp="1"/>
          </p:cNvSpPr>
          <p:nvPr>
            <p:ph type="dt" sz="half" idx="10"/>
          </p:nvPr>
        </p:nvSpPr>
        <p:spPr/>
        <p:txBody>
          <a:bodyPr/>
          <a:lstStyle/>
          <a:p>
            <a:fld id="{85578A41-5414-4BA5-ACF7-CE6AB9A20A76}" type="datetime1">
              <a:rPr lang="en-US" smtClean="0"/>
              <a:t>10/2/2024</a:t>
            </a:fld>
            <a:endParaRPr lang="en-US" dirty="0"/>
          </a:p>
        </p:txBody>
      </p:sp>
      <p:sp>
        <p:nvSpPr>
          <p:cNvPr id="5" name="Footer Placeholder 4">
            <a:extLst>
              <a:ext uri="{FF2B5EF4-FFF2-40B4-BE49-F238E27FC236}">
                <a16:creationId xmlns:a16="http://schemas.microsoft.com/office/drawing/2014/main" id="{15973691-B58B-874F-A27C-71D44DB4544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B94F817-33C7-9D43-AD7F-2519AFB62659}"/>
              </a:ext>
            </a:extLst>
          </p:cNvPr>
          <p:cNvSpPr>
            <a:spLocks noGrp="1"/>
          </p:cNvSpPr>
          <p:nvPr>
            <p:ph type="sldNum" sz="quarter" idx="12"/>
          </p:nvPr>
        </p:nvSpPr>
        <p:spPr/>
        <p:txBody>
          <a:bodyPr/>
          <a:lstStyle/>
          <a:p>
            <a:fld id="{F1AC1194-F25E-814B-9304-87CFF248FEE2}" type="slidenum">
              <a:rPr lang="en-US" smtClean="0"/>
              <a:t>‹#›</a:t>
            </a:fld>
            <a:endParaRPr lang="en-US" dirty="0"/>
          </a:p>
        </p:txBody>
      </p:sp>
      <p:pic>
        <p:nvPicPr>
          <p:cNvPr id="8" name="Picture 7">
            <a:extLst>
              <a:ext uri="{FF2B5EF4-FFF2-40B4-BE49-F238E27FC236}">
                <a16:creationId xmlns:a16="http://schemas.microsoft.com/office/drawing/2014/main" id="{7FCC1D59-B5F5-714E-9D8B-0D086F001430}"/>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87217" y="155429"/>
            <a:ext cx="686099" cy="685634"/>
          </a:xfrm>
          <a:prstGeom prst="rect">
            <a:avLst/>
          </a:prstGeom>
        </p:spPr>
      </p:pic>
    </p:spTree>
    <p:extLst>
      <p:ext uri="{BB962C8B-B14F-4D97-AF65-F5344CB8AC3E}">
        <p14:creationId xmlns:p14="http://schemas.microsoft.com/office/powerpoint/2010/main" val="3842319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Right Triangle 11">
            <a:extLst>
              <a:ext uri="{FF2B5EF4-FFF2-40B4-BE49-F238E27FC236}">
                <a16:creationId xmlns:a16="http://schemas.microsoft.com/office/drawing/2014/main" id="{3ECC3164-0E3A-418F-A571-C6FC74DE1A8F}"/>
              </a:ext>
            </a:extLst>
          </p:cNvPr>
          <p:cNvSpPr/>
          <p:nvPr userDrawn="1"/>
        </p:nvSpPr>
        <p:spPr>
          <a:xfrm flipV="1">
            <a:off x="29204" y="-3"/>
            <a:ext cx="1505505" cy="6858001"/>
          </a:xfrm>
          <a:prstGeom prst="rtTriangle">
            <a:avLst/>
          </a:prstGeom>
          <a:solidFill>
            <a:srgbClr val="3DA5F5">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BB980E07-36E5-45E5-ABEF-79701E63F88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A1061D3D-A49E-4FA1-926B-CAC837D343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EA5E6F-5C7A-429A-8131-9A35B1E3B07B}"/>
              </a:ext>
            </a:extLst>
          </p:cNvPr>
          <p:cNvSpPr>
            <a:spLocks noGrp="1"/>
          </p:cNvSpPr>
          <p:nvPr>
            <p:ph type="sldNum" sz="quarter" idx="12"/>
          </p:nvPr>
        </p:nvSpPr>
        <p:spPr/>
        <p:txBody>
          <a:bodyPr/>
          <a:lstStyle/>
          <a:p>
            <a:fld id="{56E172BF-FC9F-4ACE-AFEC-D8277369A30D}" type="slidenum">
              <a:rPr lang="en-US" smtClean="0"/>
              <a:t>‹#›</a:t>
            </a:fld>
            <a:endParaRPr lang="en-US"/>
          </a:p>
        </p:txBody>
      </p:sp>
      <p:sp>
        <p:nvSpPr>
          <p:cNvPr id="11" name="Right Triangle 10">
            <a:extLst>
              <a:ext uri="{FF2B5EF4-FFF2-40B4-BE49-F238E27FC236}">
                <a16:creationId xmlns:a16="http://schemas.microsoft.com/office/drawing/2014/main" id="{12D08FBD-AC39-477C-8666-F6C666A65B89}"/>
              </a:ext>
            </a:extLst>
          </p:cNvPr>
          <p:cNvSpPr/>
          <p:nvPr userDrawn="1"/>
        </p:nvSpPr>
        <p:spPr>
          <a:xfrm>
            <a:off x="7101" y="0"/>
            <a:ext cx="1191384" cy="6858000"/>
          </a:xfrm>
          <a:prstGeom prst="rtTriangle">
            <a:avLst/>
          </a:prstGeom>
          <a:solidFill>
            <a:schemeClr val="tx2">
              <a:lumMod val="7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703E7CCD-900B-4299-9FA3-4EEBE48FB877}"/>
              </a:ext>
            </a:extLst>
          </p:cNvPr>
          <p:cNvSpPr/>
          <p:nvPr userDrawn="1"/>
        </p:nvSpPr>
        <p:spPr>
          <a:xfrm flipV="1">
            <a:off x="0" y="-4"/>
            <a:ext cx="1091953" cy="6858001"/>
          </a:xfrm>
          <a:prstGeom prst="rtTriangle">
            <a:avLst/>
          </a:prstGeom>
          <a:solidFill>
            <a:srgbClr val="00206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1E4BAA1-C573-41FF-A754-2A420C6F600F}"/>
              </a:ext>
            </a:extLst>
          </p:cNvPr>
          <p:cNvSpPr>
            <a:spLocks noGrp="1"/>
          </p:cNvSpPr>
          <p:nvPr>
            <p:ph type="title"/>
          </p:nvPr>
        </p:nvSpPr>
        <p:spPr>
          <a:xfrm>
            <a:off x="1542053" y="365125"/>
            <a:ext cx="9019064" cy="1325563"/>
          </a:xfrm>
        </p:spPr>
        <p:txBody>
          <a:bodyPr/>
          <a:lstStyle>
            <a:lvl1pPr>
              <a:defRPr lang="en-US" dirty="0"/>
            </a:lvl1pPr>
          </a:lstStyle>
          <a:p>
            <a:r>
              <a:rPr lang="en-US" dirty="0"/>
              <a:t>Click to edit Master title style</a:t>
            </a:r>
          </a:p>
        </p:txBody>
      </p:sp>
      <p:sp>
        <p:nvSpPr>
          <p:cNvPr id="16" name="Content Placeholder 2">
            <a:extLst>
              <a:ext uri="{FF2B5EF4-FFF2-40B4-BE49-F238E27FC236}">
                <a16:creationId xmlns:a16="http://schemas.microsoft.com/office/drawing/2014/main" id="{4795AE5C-AE94-423F-8BAE-4CA416C61E8D}"/>
              </a:ext>
            </a:extLst>
          </p:cNvPr>
          <p:cNvSpPr>
            <a:spLocks noGrp="1"/>
          </p:cNvSpPr>
          <p:nvPr>
            <p:ph idx="1"/>
          </p:nvPr>
        </p:nvSpPr>
        <p:spPr>
          <a:xfrm>
            <a:off x="1527609" y="1825625"/>
            <a:ext cx="9019064"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078707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0C301A-CF52-4C6E-94A6-E178FB88FD00}"/>
              </a:ext>
            </a:extLst>
          </p:cNvPr>
          <p:cNvSpPr>
            <a:spLocks noGrp="1"/>
          </p:cNvSpPr>
          <p:nvPr>
            <p:ph idx="1"/>
          </p:nvPr>
        </p:nvSpPr>
        <p:spPr>
          <a:xfrm>
            <a:off x="4299752" y="1247888"/>
            <a:ext cx="7462421"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B980E07-36E5-45E5-ABEF-79701E63F88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A1061D3D-A49E-4FA1-926B-CAC837D343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EA5E6F-5C7A-429A-8131-9A35B1E3B07B}"/>
              </a:ext>
            </a:extLst>
          </p:cNvPr>
          <p:cNvSpPr>
            <a:spLocks noGrp="1"/>
          </p:cNvSpPr>
          <p:nvPr>
            <p:ph type="sldNum" sz="quarter" idx="12"/>
          </p:nvPr>
        </p:nvSpPr>
        <p:spPr/>
        <p:txBody>
          <a:bodyPr/>
          <a:lstStyle/>
          <a:p>
            <a:fld id="{56E172BF-FC9F-4ACE-AFEC-D8277369A30D}" type="slidenum">
              <a:rPr lang="en-US" smtClean="0"/>
              <a:t>‹#›</a:t>
            </a:fld>
            <a:endParaRPr lang="en-US"/>
          </a:p>
        </p:txBody>
      </p:sp>
      <p:sp>
        <p:nvSpPr>
          <p:cNvPr id="7" name="Rectangle 6">
            <a:extLst>
              <a:ext uri="{FF2B5EF4-FFF2-40B4-BE49-F238E27FC236}">
                <a16:creationId xmlns:a16="http://schemas.microsoft.com/office/drawing/2014/main" id="{BF65EBCE-B075-4321-BD9B-5A854DA05338}"/>
              </a:ext>
            </a:extLst>
          </p:cNvPr>
          <p:cNvSpPr/>
          <p:nvPr userDrawn="1"/>
        </p:nvSpPr>
        <p:spPr>
          <a:xfrm>
            <a:off x="0" y="0"/>
            <a:ext cx="4038600" cy="6858000"/>
          </a:xfrm>
          <a:prstGeom prst="rect">
            <a:avLst/>
          </a:prstGeom>
          <a:solidFill>
            <a:schemeClr val="tx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78AF89-7874-40AA-ACD5-55DC11DD2433}"/>
              </a:ext>
            </a:extLst>
          </p:cNvPr>
          <p:cNvSpPr>
            <a:spLocks noGrp="1"/>
          </p:cNvSpPr>
          <p:nvPr>
            <p:ph type="title"/>
          </p:nvPr>
        </p:nvSpPr>
        <p:spPr>
          <a:xfrm>
            <a:off x="429827" y="1852612"/>
            <a:ext cx="2917055" cy="2018052"/>
          </a:xfrm>
        </p:spPr>
        <p:txBody>
          <a:bodyPr/>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884630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0C301A-CF52-4C6E-94A6-E178FB88FD00}"/>
              </a:ext>
            </a:extLst>
          </p:cNvPr>
          <p:cNvSpPr>
            <a:spLocks noGrp="1"/>
          </p:cNvSpPr>
          <p:nvPr>
            <p:ph idx="1"/>
          </p:nvPr>
        </p:nvSpPr>
        <p:spPr>
          <a:xfrm>
            <a:off x="4847594" y="1247888"/>
            <a:ext cx="6914579"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B980E07-36E5-45E5-ABEF-79701E63F88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A1061D3D-A49E-4FA1-926B-CAC837D343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EA5E6F-5C7A-429A-8131-9A35B1E3B07B}"/>
              </a:ext>
            </a:extLst>
          </p:cNvPr>
          <p:cNvSpPr>
            <a:spLocks noGrp="1"/>
          </p:cNvSpPr>
          <p:nvPr>
            <p:ph type="sldNum" sz="quarter" idx="12"/>
          </p:nvPr>
        </p:nvSpPr>
        <p:spPr/>
        <p:txBody>
          <a:bodyPr/>
          <a:lstStyle/>
          <a:p>
            <a:fld id="{56E172BF-FC9F-4ACE-AFEC-D8277369A30D}" type="slidenum">
              <a:rPr lang="en-US" smtClean="0"/>
              <a:t>‹#›</a:t>
            </a:fld>
            <a:endParaRPr lang="en-US"/>
          </a:p>
        </p:txBody>
      </p:sp>
      <p:sp>
        <p:nvSpPr>
          <p:cNvPr id="7" name="Rectangle 6">
            <a:extLst>
              <a:ext uri="{FF2B5EF4-FFF2-40B4-BE49-F238E27FC236}">
                <a16:creationId xmlns:a16="http://schemas.microsoft.com/office/drawing/2014/main" id="{BF65EBCE-B075-4321-BD9B-5A854DA05338}"/>
              </a:ext>
            </a:extLst>
          </p:cNvPr>
          <p:cNvSpPr/>
          <p:nvPr userDrawn="1"/>
        </p:nvSpPr>
        <p:spPr>
          <a:xfrm>
            <a:off x="0" y="0"/>
            <a:ext cx="4038600" cy="6858000"/>
          </a:xfrm>
          <a:prstGeom prst="rect">
            <a:avLst/>
          </a:prstGeom>
          <a:solidFill>
            <a:schemeClr val="tx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78AF89-7874-40AA-ACD5-55DC11DD2433}"/>
              </a:ext>
            </a:extLst>
          </p:cNvPr>
          <p:cNvSpPr>
            <a:spLocks noGrp="1"/>
          </p:cNvSpPr>
          <p:nvPr>
            <p:ph type="title"/>
          </p:nvPr>
        </p:nvSpPr>
        <p:spPr>
          <a:xfrm>
            <a:off x="429827" y="1852612"/>
            <a:ext cx="2917055" cy="2018052"/>
          </a:xfrm>
        </p:spPr>
        <p:txBody>
          <a:bodyPr/>
          <a:lstStyle>
            <a:lvl1pPr>
              <a:defRPr b="1">
                <a:solidFill>
                  <a:schemeClr val="bg1"/>
                </a:solidFill>
              </a:defRPr>
            </a:lvl1pPr>
          </a:lstStyle>
          <a:p>
            <a:r>
              <a:rPr lang="en-US" dirty="0"/>
              <a:t>Click to edit Master title style</a:t>
            </a:r>
          </a:p>
        </p:txBody>
      </p:sp>
      <p:sp>
        <p:nvSpPr>
          <p:cNvPr id="8" name="Right Triangle 7">
            <a:extLst>
              <a:ext uri="{FF2B5EF4-FFF2-40B4-BE49-F238E27FC236}">
                <a16:creationId xmlns:a16="http://schemas.microsoft.com/office/drawing/2014/main" id="{399684E0-AC42-4426-8731-5B49F5D4ECE8}"/>
              </a:ext>
            </a:extLst>
          </p:cNvPr>
          <p:cNvSpPr/>
          <p:nvPr userDrawn="1"/>
        </p:nvSpPr>
        <p:spPr>
          <a:xfrm flipV="1">
            <a:off x="4060703" y="-1"/>
            <a:ext cx="786891" cy="6858001"/>
          </a:xfrm>
          <a:prstGeom prst="rtTriangle">
            <a:avLst/>
          </a:prstGeom>
          <a:solidFill>
            <a:srgbClr val="3DA5F5">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DD42829D-C00E-40CE-91DF-55847978B02C}"/>
              </a:ext>
            </a:extLst>
          </p:cNvPr>
          <p:cNvSpPr/>
          <p:nvPr userDrawn="1"/>
        </p:nvSpPr>
        <p:spPr>
          <a:xfrm>
            <a:off x="4038600" y="4"/>
            <a:ext cx="614152" cy="6858000"/>
          </a:xfrm>
          <a:prstGeom prst="rtTriangle">
            <a:avLst/>
          </a:prstGeom>
          <a:solidFill>
            <a:schemeClr val="tx2">
              <a:lumMod val="7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20604F2A-DB4F-4D58-8225-56B0793C4390}"/>
              </a:ext>
            </a:extLst>
          </p:cNvPr>
          <p:cNvSpPr/>
          <p:nvPr userDrawn="1"/>
        </p:nvSpPr>
        <p:spPr>
          <a:xfrm flipV="1">
            <a:off x="4038601" y="-3"/>
            <a:ext cx="375102" cy="6858001"/>
          </a:xfrm>
          <a:prstGeom prst="rtTriangle">
            <a:avLst/>
          </a:prstGeom>
          <a:solidFill>
            <a:srgbClr val="00206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9822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0C301A-CF52-4C6E-94A6-E178FB88FD00}"/>
              </a:ext>
            </a:extLst>
          </p:cNvPr>
          <p:cNvSpPr>
            <a:spLocks noGrp="1"/>
          </p:cNvSpPr>
          <p:nvPr>
            <p:ph idx="1"/>
          </p:nvPr>
        </p:nvSpPr>
        <p:spPr>
          <a:xfrm>
            <a:off x="464588" y="1247888"/>
            <a:ext cx="7462421"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B980E07-36E5-45E5-ABEF-79701E63F88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A1061D3D-A49E-4FA1-926B-CAC837D343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EA5E6F-5C7A-429A-8131-9A35B1E3B07B}"/>
              </a:ext>
            </a:extLst>
          </p:cNvPr>
          <p:cNvSpPr>
            <a:spLocks noGrp="1"/>
          </p:cNvSpPr>
          <p:nvPr>
            <p:ph type="sldNum" sz="quarter" idx="12"/>
          </p:nvPr>
        </p:nvSpPr>
        <p:spPr/>
        <p:txBody>
          <a:bodyPr/>
          <a:lstStyle/>
          <a:p>
            <a:fld id="{56E172BF-FC9F-4ACE-AFEC-D8277369A30D}" type="slidenum">
              <a:rPr lang="en-US" smtClean="0"/>
              <a:t>‹#›</a:t>
            </a:fld>
            <a:endParaRPr lang="en-US"/>
          </a:p>
        </p:txBody>
      </p:sp>
      <p:sp>
        <p:nvSpPr>
          <p:cNvPr id="7" name="Rectangle 6">
            <a:extLst>
              <a:ext uri="{FF2B5EF4-FFF2-40B4-BE49-F238E27FC236}">
                <a16:creationId xmlns:a16="http://schemas.microsoft.com/office/drawing/2014/main" id="{BF65EBCE-B075-4321-BD9B-5A854DA05338}"/>
              </a:ext>
            </a:extLst>
          </p:cNvPr>
          <p:cNvSpPr/>
          <p:nvPr userDrawn="1"/>
        </p:nvSpPr>
        <p:spPr>
          <a:xfrm>
            <a:off x="8153400" y="0"/>
            <a:ext cx="4038600" cy="6858000"/>
          </a:xfrm>
          <a:prstGeom prst="rect">
            <a:avLst/>
          </a:prstGeom>
          <a:solidFill>
            <a:schemeClr val="tx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78AF89-7874-40AA-ACD5-55DC11DD2433}"/>
              </a:ext>
            </a:extLst>
          </p:cNvPr>
          <p:cNvSpPr>
            <a:spLocks noGrp="1"/>
          </p:cNvSpPr>
          <p:nvPr>
            <p:ph type="title"/>
          </p:nvPr>
        </p:nvSpPr>
        <p:spPr>
          <a:xfrm>
            <a:off x="8583227" y="1852612"/>
            <a:ext cx="2917055" cy="2018052"/>
          </a:xfrm>
        </p:spPr>
        <p:txBody>
          <a:bodyPr/>
          <a:lstStyle>
            <a:lvl1pPr>
              <a:defRPr b="1">
                <a:solidFill>
                  <a:schemeClr val="bg1"/>
                </a:solidFill>
              </a:defRPr>
            </a:lvl1pPr>
          </a:lstStyle>
          <a:p>
            <a:r>
              <a:rPr lang="en-US" dirty="0"/>
              <a:t>Click to edit Master title style</a:t>
            </a:r>
          </a:p>
        </p:txBody>
      </p:sp>
      <p:pic>
        <p:nvPicPr>
          <p:cNvPr id="8" name="Picture 7" descr="A close up of a logo&#10;&#10;Description automatically generated">
            <a:extLst>
              <a:ext uri="{FF2B5EF4-FFF2-40B4-BE49-F238E27FC236}">
                <a16:creationId xmlns:a16="http://schemas.microsoft.com/office/drawing/2014/main" id="{8F1235E0-2174-4943-9020-99669A3C5C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56055" y="6311900"/>
            <a:ext cx="1909101" cy="447580"/>
          </a:xfrm>
          <a:prstGeom prst="rect">
            <a:avLst/>
          </a:prstGeom>
        </p:spPr>
      </p:pic>
    </p:spTree>
    <p:extLst>
      <p:ext uri="{BB962C8B-B14F-4D97-AF65-F5344CB8AC3E}">
        <p14:creationId xmlns:p14="http://schemas.microsoft.com/office/powerpoint/2010/main" val="27708345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0C301A-CF52-4C6E-94A6-E178FB88FD00}"/>
              </a:ext>
            </a:extLst>
          </p:cNvPr>
          <p:cNvSpPr>
            <a:spLocks noGrp="1"/>
          </p:cNvSpPr>
          <p:nvPr>
            <p:ph idx="1"/>
          </p:nvPr>
        </p:nvSpPr>
        <p:spPr>
          <a:xfrm>
            <a:off x="464588" y="1247888"/>
            <a:ext cx="7462421"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B980E07-36E5-45E5-ABEF-79701E63F88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A1061D3D-A49E-4FA1-926B-CAC837D343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EA5E6F-5C7A-429A-8131-9A35B1E3B07B}"/>
              </a:ext>
            </a:extLst>
          </p:cNvPr>
          <p:cNvSpPr>
            <a:spLocks noGrp="1"/>
          </p:cNvSpPr>
          <p:nvPr>
            <p:ph type="sldNum" sz="quarter" idx="12"/>
          </p:nvPr>
        </p:nvSpPr>
        <p:spPr/>
        <p:txBody>
          <a:bodyPr/>
          <a:lstStyle/>
          <a:p>
            <a:fld id="{56E172BF-FC9F-4ACE-AFEC-D8277369A30D}" type="slidenum">
              <a:rPr lang="en-US" smtClean="0"/>
              <a:t>‹#›</a:t>
            </a:fld>
            <a:endParaRPr lang="en-US"/>
          </a:p>
        </p:txBody>
      </p:sp>
      <p:sp>
        <p:nvSpPr>
          <p:cNvPr id="7" name="Rectangle 6">
            <a:extLst>
              <a:ext uri="{FF2B5EF4-FFF2-40B4-BE49-F238E27FC236}">
                <a16:creationId xmlns:a16="http://schemas.microsoft.com/office/drawing/2014/main" id="{BF65EBCE-B075-4321-BD9B-5A854DA05338}"/>
              </a:ext>
            </a:extLst>
          </p:cNvPr>
          <p:cNvSpPr/>
          <p:nvPr userDrawn="1"/>
        </p:nvSpPr>
        <p:spPr>
          <a:xfrm>
            <a:off x="8153400" y="0"/>
            <a:ext cx="4038600" cy="6858000"/>
          </a:xfrm>
          <a:prstGeom prst="rect">
            <a:avLst/>
          </a:prstGeom>
          <a:solidFill>
            <a:schemeClr val="tx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78AF89-7874-40AA-ACD5-55DC11DD2433}"/>
              </a:ext>
            </a:extLst>
          </p:cNvPr>
          <p:cNvSpPr>
            <a:spLocks noGrp="1"/>
          </p:cNvSpPr>
          <p:nvPr>
            <p:ph type="title"/>
          </p:nvPr>
        </p:nvSpPr>
        <p:spPr>
          <a:xfrm>
            <a:off x="8583227" y="1852612"/>
            <a:ext cx="2917055" cy="2018052"/>
          </a:xfrm>
        </p:spPr>
        <p:txBody>
          <a:bodyPr/>
          <a:lstStyle>
            <a:lvl1pPr>
              <a:defRPr b="1">
                <a:solidFill>
                  <a:schemeClr val="bg1"/>
                </a:solidFill>
              </a:defRPr>
            </a:lvl1pPr>
          </a:lstStyle>
          <a:p>
            <a:r>
              <a:rPr lang="en-US" dirty="0"/>
              <a:t>Click to edit Master title style</a:t>
            </a:r>
          </a:p>
        </p:txBody>
      </p:sp>
      <p:sp>
        <p:nvSpPr>
          <p:cNvPr id="8" name="Right Triangle 7">
            <a:extLst>
              <a:ext uri="{FF2B5EF4-FFF2-40B4-BE49-F238E27FC236}">
                <a16:creationId xmlns:a16="http://schemas.microsoft.com/office/drawing/2014/main" id="{EFB3B6F8-31C1-4CC5-81F8-2320E1230AE2}"/>
              </a:ext>
            </a:extLst>
          </p:cNvPr>
          <p:cNvSpPr/>
          <p:nvPr userDrawn="1"/>
        </p:nvSpPr>
        <p:spPr>
          <a:xfrm flipH="1" flipV="1">
            <a:off x="7501994" y="-2"/>
            <a:ext cx="653255" cy="6858001"/>
          </a:xfrm>
          <a:prstGeom prst="rtTriangle">
            <a:avLst/>
          </a:prstGeom>
          <a:solidFill>
            <a:srgbClr val="00206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77448701-4497-41D5-B4C0-706B8C58180D}"/>
              </a:ext>
            </a:extLst>
          </p:cNvPr>
          <p:cNvSpPr/>
          <p:nvPr userDrawn="1"/>
        </p:nvSpPr>
        <p:spPr>
          <a:xfrm flipH="1" flipV="1">
            <a:off x="7891508" y="-1"/>
            <a:ext cx="258581" cy="6858001"/>
          </a:xfrm>
          <a:prstGeom prst="rtTriangle">
            <a:avLst/>
          </a:prstGeom>
          <a:solidFill>
            <a:srgbClr val="1B1E3E">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E48C793E-3794-463D-AE15-F9ACB0C85665}"/>
              </a:ext>
            </a:extLst>
          </p:cNvPr>
          <p:cNvSpPr/>
          <p:nvPr userDrawn="1"/>
        </p:nvSpPr>
        <p:spPr>
          <a:xfrm flipH="1">
            <a:off x="7909259" y="0"/>
            <a:ext cx="258580" cy="6863443"/>
          </a:xfrm>
          <a:prstGeom prst="rtTriangle">
            <a:avLst/>
          </a:prstGeom>
          <a:solidFill>
            <a:srgbClr val="3DA5F5">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close up of a logo&#10;&#10;Description automatically generated">
            <a:extLst>
              <a:ext uri="{FF2B5EF4-FFF2-40B4-BE49-F238E27FC236}">
                <a16:creationId xmlns:a16="http://schemas.microsoft.com/office/drawing/2014/main" id="{6B42FBDD-6063-43E8-A46E-8EF75A10DB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56055" y="6311900"/>
            <a:ext cx="1909101" cy="447580"/>
          </a:xfrm>
          <a:prstGeom prst="rect">
            <a:avLst/>
          </a:prstGeom>
        </p:spPr>
      </p:pic>
    </p:spTree>
    <p:extLst>
      <p:ext uri="{BB962C8B-B14F-4D97-AF65-F5344CB8AC3E}">
        <p14:creationId xmlns:p14="http://schemas.microsoft.com/office/powerpoint/2010/main" val="18709038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67014-4AE7-42F3-9254-478946EE66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A41855-1F23-45DC-B2C6-1D0DB25898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A742FF-8D25-4A30-B4AC-7AE106A7B884}"/>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EC9F1D14-04D8-4B10-A660-CEBB462D7D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3244ED-7606-48F2-8234-6189FFBEFFD7}"/>
              </a:ext>
            </a:extLst>
          </p:cNvPr>
          <p:cNvSpPr>
            <a:spLocks noGrp="1"/>
          </p:cNvSpPr>
          <p:nvPr>
            <p:ph type="sldNum" sz="quarter" idx="12"/>
          </p:nvPr>
        </p:nvSpPr>
        <p:spPr/>
        <p:txBody>
          <a:bodyPr/>
          <a:lstStyle/>
          <a:p>
            <a:fld id="{56E172BF-FC9F-4ACE-AFEC-D8277369A30D}" type="slidenum">
              <a:rPr lang="en-US" smtClean="0"/>
              <a:t>‹#›</a:t>
            </a:fld>
            <a:endParaRPr lang="en-US"/>
          </a:p>
        </p:txBody>
      </p:sp>
    </p:spTree>
    <p:extLst>
      <p:ext uri="{BB962C8B-B14F-4D97-AF65-F5344CB8AC3E}">
        <p14:creationId xmlns:p14="http://schemas.microsoft.com/office/powerpoint/2010/main" val="36213907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4D0E0-66C4-4543-82DC-9FDD0F990D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5EF3C7-550D-4A21-BDA8-2DE3F43EC4C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282E23-EFD8-4F1B-AAD7-5F3CD78563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C6F18C8-120F-4D98-9913-E2DC960DD447}"/>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17FD1321-2084-4CA5-A6C3-9D2FBA71B6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427944-47A5-4CBC-A5D7-201431281782}"/>
              </a:ext>
            </a:extLst>
          </p:cNvPr>
          <p:cNvSpPr>
            <a:spLocks noGrp="1"/>
          </p:cNvSpPr>
          <p:nvPr>
            <p:ph type="sldNum" sz="quarter" idx="12"/>
          </p:nvPr>
        </p:nvSpPr>
        <p:spPr/>
        <p:txBody>
          <a:bodyPr/>
          <a:lstStyle/>
          <a:p>
            <a:fld id="{56E172BF-FC9F-4ACE-AFEC-D8277369A30D}" type="slidenum">
              <a:rPr lang="en-US" smtClean="0"/>
              <a:t>‹#›</a:t>
            </a:fld>
            <a:endParaRPr lang="en-US"/>
          </a:p>
        </p:txBody>
      </p:sp>
    </p:spTree>
    <p:extLst>
      <p:ext uri="{BB962C8B-B14F-4D97-AF65-F5344CB8AC3E}">
        <p14:creationId xmlns:p14="http://schemas.microsoft.com/office/powerpoint/2010/main" val="6956730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93B0E-7EEE-4920-AF3A-F34499A4EBF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56FE4C-53AC-4B32-B0DA-17E9C017AA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8044BDD-D733-4B03-AE59-7DF4B723F70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A1DCAE-B342-4F80-B635-1EAF3990DA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9429BE-3A38-46E7-887E-971834CBAFF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0616D1-F239-45FE-8B1F-535334E43F8E}"/>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3CC282D3-9260-433C-A30E-46F7449728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7EFB8B-5B7B-4118-80FA-6741BC8B4C45}"/>
              </a:ext>
            </a:extLst>
          </p:cNvPr>
          <p:cNvSpPr>
            <a:spLocks noGrp="1"/>
          </p:cNvSpPr>
          <p:nvPr>
            <p:ph type="sldNum" sz="quarter" idx="12"/>
          </p:nvPr>
        </p:nvSpPr>
        <p:spPr/>
        <p:txBody>
          <a:bodyPr/>
          <a:lstStyle/>
          <a:p>
            <a:fld id="{56E172BF-FC9F-4ACE-AFEC-D8277369A30D}" type="slidenum">
              <a:rPr lang="en-US" smtClean="0"/>
              <a:t>‹#›</a:t>
            </a:fld>
            <a:endParaRPr lang="en-US"/>
          </a:p>
        </p:txBody>
      </p:sp>
    </p:spTree>
    <p:extLst>
      <p:ext uri="{BB962C8B-B14F-4D97-AF65-F5344CB8AC3E}">
        <p14:creationId xmlns:p14="http://schemas.microsoft.com/office/powerpoint/2010/main" val="18245367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CA114-C98C-48DD-B698-A5E68A824A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95C395-95E4-44E1-BFD8-1546589572ED}"/>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A8D7EFBB-8855-4441-883C-86D726F2163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4AE8E1A-5B75-4D05-AF9D-398B41025A21}"/>
              </a:ext>
            </a:extLst>
          </p:cNvPr>
          <p:cNvSpPr>
            <a:spLocks noGrp="1"/>
          </p:cNvSpPr>
          <p:nvPr>
            <p:ph type="sldNum" sz="quarter" idx="12"/>
          </p:nvPr>
        </p:nvSpPr>
        <p:spPr/>
        <p:txBody>
          <a:bodyPr/>
          <a:lstStyle/>
          <a:p>
            <a:fld id="{56E172BF-FC9F-4ACE-AFEC-D8277369A30D}" type="slidenum">
              <a:rPr lang="en-US" smtClean="0"/>
              <a:t>‹#›</a:t>
            </a:fld>
            <a:endParaRPr lang="en-US"/>
          </a:p>
        </p:txBody>
      </p:sp>
    </p:spTree>
    <p:extLst>
      <p:ext uri="{BB962C8B-B14F-4D97-AF65-F5344CB8AC3E}">
        <p14:creationId xmlns:p14="http://schemas.microsoft.com/office/powerpoint/2010/main" val="35843293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89656F-64E2-4AC6-9B34-553625F5E2B5}"/>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4DBA628B-6A10-4A41-ABB8-56EE781DD3C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861F49-1DB6-4BAF-BA5C-B103D1C9630D}"/>
              </a:ext>
            </a:extLst>
          </p:cNvPr>
          <p:cNvSpPr>
            <a:spLocks noGrp="1"/>
          </p:cNvSpPr>
          <p:nvPr>
            <p:ph type="sldNum" sz="quarter" idx="12"/>
          </p:nvPr>
        </p:nvSpPr>
        <p:spPr/>
        <p:txBody>
          <a:bodyPr/>
          <a:lstStyle/>
          <a:p>
            <a:fld id="{56E172BF-FC9F-4ACE-AFEC-D8277369A30D}" type="slidenum">
              <a:rPr lang="en-US" smtClean="0"/>
              <a:t>‹#›</a:t>
            </a:fld>
            <a:endParaRPr lang="en-US"/>
          </a:p>
        </p:txBody>
      </p:sp>
    </p:spTree>
    <p:extLst>
      <p:ext uri="{BB962C8B-B14F-4D97-AF65-F5344CB8AC3E}">
        <p14:creationId xmlns:p14="http://schemas.microsoft.com/office/powerpoint/2010/main" val="4330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1BC2D-2C8E-7147-AEF9-A0242C3E442F}"/>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8C7D01-43AB-2A4E-9EFC-A3B564854394}"/>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BDB691-B72E-9D40-80A3-2564FE2989D6}"/>
              </a:ext>
            </a:extLst>
          </p:cNvPr>
          <p:cNvSpPr>
            <a:spLocks noGrp="1"/>
          </p:cNvSpPr>
          <p:nvPr>
            <p:ph type="dt" sz="half" idx="10"/>
          </p:nvPr>
        </p:nvSpPr>
        <p:spPr/>
        <p:txBody>
          <a:bodyPr/>
          <a:lstStyle/>
          <a:p>
            <a:fld id="{5D678991-6C4A-4F5C-A6D4-DCD916A1B28B}" type="datetime1">
              <a:rPr lang="en-US" smtClean="0"/>
              <a:t>10/2/2024</a:t>
            </a:fld>
            <a:endParaRPr lang="en-US" dirty="0"/>
          </a:p>
        </p:txBody>
      </p:sp>
      <p:sp>
        <p:nvSpPr>
          <p:cNvPr id="5" name="Footer Placeholder 4">
            <a:extLst>
              <a:ext uri="{FF2B5EF4-FFF2-40B4-BE49-F238E27FC236}">
                <a16:creationId xmlns:a16="http://schemas.microsoft.com/office/drawing/2014/main" id="{2C47A2CD-0E2C-EC4E-A7E0-FBACDEBA068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7642FD3-5C00-8B4B-BD6F-A1451066D318}"/>
              </a:ext>
            </a:extLst>
          </p:cNvPr>
          <p:cNvSpPr>
            <a:spLocks noGrp="1"/>
          </p:cNvSpPr>
          <p:nvPr>
            <p:ph type="sldNum" sz="quarter" idx="12"/>
          </p:nvPr>
        </p:nvSpPr>
        <p:spPr/>
        <p:txBody>
          <a:bodyPr/>
          <a:lstStyle/>
          <a:p>
            <a:fld id="{F1AC1194-F25E-814B-9304-87CFF248FEE2}" type="slidenum">
              <a:rPr lang="en-US" smtClean="0"/>
              <a:t>‹#›</a:t>
            </a:fld>
            <a:endParaRPr lang="en-US" dirty="0"/>
          </a:p>
        </p:txBody>
      </p:sp>
    </p:spTree>
    <p:extLst>
      <p:ext uri="{BB962C8B-B14F-4D97-AF65-F5344CB8AC3E}">
        <p14:creationId xmlns:p14="http://schemas.microsoft.com/office/powerpoint/2010/main" val="14709228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15BED-E966-4FAE-86E0-2687572EA9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B02BBD-A657-4505-8BFC-FB388C7F98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52DF36-B13C-45E1-BFF6-85FB1DB3D8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2AE842-0D04-4CBD-8283-15AB3F142066}"/>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25F5016-2DEE-43D7-9878-E8A02EED11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DC1782-DD6A-4292-90FA-9A7159581701}"/>
              </a:ext>
            </a:extLst>
          </p:cNvPr>
          <p:cNvSpPr>
            <a:spLocks noGrp="1"/>
          </p:cNvSpPr>
          <p:nvPr>
            <p:ph type="sldNum" sz="quarter" idx="12"/>
          </p:nvPr>
        </p:nvSpPr>
        <p:spPr/>
        <p:txBody>
          <a:bodyPr/>
          <a:lstStyle/>
          <a:p>
            <a:fld id="{56E172BF-FC9F-4ACE-AFEC-D8277369A30D}" type="slidenum">
              <a:rPr lang="en-US" smtClean="0"/>
              <a:t>‹#›</a:t>
            </a:fld>
            <a:endParaRPr lang="en-US"/>
          </a:p>
        </p:txBody>
      </p:sp>
    </p:spTree>
    <p:extLst>
      <p:ext uri="{BB962C8B-B14F-4D97-AF65-F5344CB8AC3E}">
        <p14:creationId xmlns:p14="http://schemas.microsoft.com/office/powerpoint/2010/main" val="11850355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14684-3D06-4498-8070-3AB16408DD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7DC6A3D-DF22-4314-AB04-209FC2DDEB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62964B-4B51-4186-BD6F-3B4D1D3F1C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53E68D-A184-4409-BD27-AAE40A0BE211}"/>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F45C8B4C-5714-42ED-B6B2-69C3B38378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5F3D59-DD98-494E-AF59-60B0F6F95128}"/>
              </a:ext>
            </a:extLst>
          </p:cNvPr>
          <p:cNvSpPr>
            <a:spLocks noGrp="1"/>
          </p:cNvSpPr>
          <p:nvPr>
            <p:ph type="sldNum" sz="quarter" idx="12"/>
          </p:nvPr>
        </p:nvSpPr>
        <p:spPr/>
        <p:txBody>
          <a:bodyPr/>
          <a:lstStyle/>
          <a:p>
            <a:fld id="{56E172BF-FC9F-4ACE-AFEC-D8277369A30D}" type="slidenum">
              <a:rPr lang="en-US" smtClean="0"/>
              <a:t>‹#›</a:t>
            </a:fld>
            <a:endParaRPr lang="en-US"/>
          </a:p>
        </p:txBody>
      </p:sp>
    </p:spTree>
    <p:extLst>
      <p:ext uri="{BB962C8B-B14F-4D97-AF65-F5344CB8AC3E}">
        <p14:creationId xmlns:p14="http://schemas.microsoft.com/office/powerpoint/2010/main" val="16867810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B6869-8CF1-469A-BE46-0051E771AAF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67036D-646D-4BD7-8471-2133EC6089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5D0B21-E2C4-4459-B6BF-22AF2BF8FA73}"/>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36B4A5F7-0268-472A-A0A0-89D89B7A5F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6E5811-B844-4C22-B5B2-A7B9405A95CC}"/>
              </a:ext>
            </a:extLst>
          </p:cNvPr>
          <p:cNvSpPr>
            <a:spLocks noGrp="1"/>
          </p:cNvSpPr>
          <p:nvPr>
            <p:ph type="sldNum" sz="quarter" idx="12"/>
          </p:nvPr>
        </p:nvSpPr>
        <p:spPr/>
        <p:txBody>
          <a:bodyPr/>
          <a:lstStyle/>
          <a:p>
            <a:fld id="{56E172BF-FC9F-4ACE-AFEC-D8277369A30D}" type="slidenum">
              <a:rPr lang="en-US" smtClean="0"/>
              <a:t>‹#›</a:t>
            </a:fld>
            <a:endParaRPr lang="en-US"/>
          </a:p>
        </p:txBody>
      </p:sp>
    </p:spTree>
    <p:extLst>
      <p:ext uri="{BB962C8B-B14F-4D97-AF65-F5344CB8AC3E}">
        <p14:creationId xmlns:p14="http://schemas.microsoft.com/office/powerpoint/2010/main" val="31243947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B58F7E-37CE-45C1-90D8-CE7956E8ED7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6EEBFB-5DF5-4C71-A78F-2F73BADC98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A7950A-B246-4B29-B9D5-7F37BAC8B68F}"/>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FCFA628F-F703-488D-8940-ADC8577C1E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F24D54-689F-447E-8963-B0EB2EC68DFA}"/>
              </a:ext>
            </a:extLst>
          </p:cNvPr>
          <p:cNvSpPr>
            <a:spLocks noGrp="1"/>
          </p:cNvSpPr>
          <p:nvPr>
            <p:ph type="sldNum" sz="quarter" idx="12"/>
          </p:nvPr>
        </p:nvSpPr>
        <p:spPr/>
        <p:txBody>
          <a:bodyPr/>
          <a:lstStyle/>
          <a:p>
            <a:fld id="{56E172BF-FC9F-4ACE-AFEC-D8277369A30D}" type="slidenum">
              <a:rPr lang="en-US" smtClean="0"/>
              <a:t>‹#›</a:t>
            </a:fld>
            <a:endParaRPr lang="en-US"/>
          </a:p>
        </p:txBody>
      </p:sp>
    </p:spTree>
    <p:extLst>
      <p:ext uri="{BB962C8B-B14F-4D97-AF65-F5344CB8AC3E}">
        <p14:creationId xmlns:p14="http://schemas.microsoft.com/office/powerpoint/2010/main" val="36061921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5E4FB5E8-F268-4DE6-95C6-1A75771124C3}"/>
              </a:ext>
            </a:extLst>
          </p:cNvPr>
          <p:cNvSpPr>
            <a:spLocks noGrp="1"/>
          </p:cNvSpPr>
          <p:nvPr>
            <p:ph type="body" sz="quarter" idx="10" hasCustomPrompt="1"/>
          </p:nvPr>
        </p:nvSpPr>
        <p:spPr>
          <a:xfrm>
            <a:off x="0" y="634389"/>
            <a:ext cx="12192000" cy="517404"/>
          </a:xfrm>
          <a:prstGeom prst="rect">
            <a:avLst/>
          </a:prstGeom>
        </p:spPr>
        <p:txBody>
          <a:bodyPr anchor="ctr"/>
          <a:lstStyle>
            <a:lvl1pPr marL="0" indent="0" algn="ctr">
              <a:buNone/>
              <a:defRPr sz="2000">
                <a:solidFill>
                  <a:schemeClr val="bg1"/>
                </a:solidFill>
                <a:latin typeface="Roboto Slab"/>
              </a:defRPr>
            </a:lvl1pPr>
          </a:lstStyle>
          <a:p>
            <a:pPr lvl="0"/>
            <a:r>
              <a:rPr lang="en-US" dirty="0"/>
              <a:t>Washoe County Board of Adjustment / Planning Commission</a:t>
            </a:r>
          </a:p>
        </p:txBody>
      </p:sp>
      <p:sp>
        <p:nvSpPr>
          <p:cNvPr id="22" name="Text Placeholder 21">
            <a:extLst>
              <a:ext uri="{FF2B5EF4-FFF2-40B4-BE49-F238E27FC236}">
                <a16:creationId xmlns:a16="http://schemas.microsoft.com/office/drawing/2014/main" id="{8141FEFA-9BE9-464E-A1E7-6D587385259C}"/>
              </a:ext>
            </a:extLst>
          </p:cNvPr>
          <p:cNvSpPr>
            <a:spLocks noGrp="1"/>
          </p:cNvSpPr>
          <p:nvPr>
            <p:ph type="body" sz="quarter" idx="11" hasCustomPrompt="1"/>
          </p:nvPr>
        </p:nvSpPr>
        <p:spPr>
          <a:xfrm>
            <a:off x="0" y="4668472"/>
            <a:ext cx="12192000" cy="1046529"/>
          </a:xfrm>
          <a:prstGeom prst="rect">
            <a:avLst/>
          </a:prstGeom>
        </p:spPr>
        <p:txBody>
          <a:bodyPr anchor="ctr"/>
          <a:lstStyle>
            <a:lvl1pPr marL="0" indent="0" algn="ctr">
              <a:buNone/>
              <a:defRPr sz="6000" b="1">
                <a:solidFill>
                  <a:schemeClr val="bg1"/>
                </a:solidFill>
                <a:latin typeface="Roboto Slab"/>
              </a:defRPr>
            </a:lvl1pPr>
          </a:lstStyle>
          <a:p>
            <a:pPr lvl="0"/>
            <a:r>
              <a:rPr lang="en-US" dirty="0"/>
              <a:t>Case Number (Case Name)</a:t>
            </a:r>
          </a:p>
        </p:txBody>
      </p:sp>
      <p:sp>
        <p:nvSpPr>
          <p:cNvPr id="24" name="Content Placeholder 23">
            <a:extLst>
              <a:ext uri="{FF2B5EF4-FFF2-40B4-BE49-F238E27FC236}">
                <a16:creationId xmlns:a16="http://schemas.microsoft.com/office/drawing/2014/main" id="{DA24A730-44B5-4852-8BC2-141501F8BCA4}"/>
              </a:ext>
            </a:extLst>
          </p:cNvPr>
          <p:cNvSpPr>
            <a:spLocks noGrp="1"/>
          </p:cNvSpPr>
          <p:nvPr>
            <p:ph sz="quarter" idx="12" hasCustomPrompt="1"/>
          </p:nvPr>
        </p:nvSpPr>
        <p:spPr>
          <a:xfrm>
            <a:off x="0" y="5943482"/>
            <a:ext cx="12192000" cy="527660"/>
          </a:xfrm>
          <a:prstGeom prst="rect">
            <a:avLst/>
          </a:prstGeom>
        </p:spPr>
        <p:txBody>
          <a:bodyPr anchor="ctr"/>
          <a:lstStyle>
            <a:lvl1pPr marL="0" indent="0" algn="ctr">
              <a:buNone/>
              <a:defRPr sz="2400">
                <a:solidFill>
                  <a:schemeClr val="bg1"/>
                </a:solidFill>
                <a:latin typeface="Roboto Slab"/>
              </a:defRPr>
            </a:lvl1pPr>
          </a:lstStyle>
          <a:p>
            <a:pPr lvl="0"/>
            <a:r>
              <a:rPr lang="en-US" dirty="0"/>
              <a:t>Month DD, YYYY</a:t>
            </a:r>
          </a:p>
        </p:txBody>
      </p:sp>
      <p:pic>
        <p:nvPicPr>
          <p:cNvPr id="7" name="Picture 6" descr="Logo&#10;&#10;Description automatically generated">
            <a:extLst>
              <a:ext uri="{FF2B5EF4-FFF2-40B4-BE49-F238E27FC236}">
                <a16:creationId xmlns:a16="http://schemas.microsoft.com/office/drawing/2014/main" id="{879D7DF5-31FF-FE07-66DB-23D1DEC098AE}"/>
              </a:ext>
            </a:extLst>
          </p:cNvPr>
          <p:cNvPicPr>
            <a:picLocks noChangeAspect="1"/>
          </p:cNvPicPr>
          <p:nvPr userDrawn="1"/>
        </p:nvPicPr>
        <p:blipFill>
          <a:blip r:embed="rId2"/>
          <a:stretch>
            <a:fillRect/>
          </a:stretch>
        </p:blipFill>
        <p:spPr>
          <a:xfrm>
            <a:off x="3426460" y="1757699"/>
            <a:ext cx="5339080" cy="1740596"/>
          </a:xfrm>
          <a:prstGeom prst="rect">
            <a:avLst/>
          </a:prstGeom>
        </p:spPr>
      </p:pic>
    </p:spTree>
    <p:extLst>
      <p:ext uri="{BB962C8B-B14F-4D97-AF65-F5344CB8AC3E}">
        <p14:creationId xmlns:p14="http://schemas.microsoft.com/office/powerpoint/2010/main" val="31125708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8B213-9D81-40C2-9273-4339406F43F0}"/>
              </a:ext>
            </a:extLst>
          </p:cNvPr>
          <p:cNvSpPr txBox="1">
            <a:spLocks/>
          </p:cNvSpPr>
          <p:nvPr userDrawn="1"/>
        </p:nvSpPr>
        <p:spPr>
          <a:xfrm>
            <a:off x="1600200" y="762000"/>
            <a:ext cx="9144000" cy="2387600"/>
          </a:xfrm>
          <a:prstGeom prst="rect">
            <a:avLst/>
          </a:prstGeom>
        </p:spPr>
        <p:txBody>
          <a:bodyPr anchor="b"/>
          <a:lstStyle>
            <a:lvl1pPr algn="ctr" defTabSz="914377" rtl="0" eaLnBrk="1" latinLnBrk="0" hangingPunct="1">
              <a:lnSpc>
                <a:spcPct val="90000"/>
              </a:lnSpc>
              <a:spcBef>
                <a:spcPct val="0"/>
              </a:spcBef>
              <a:buNone/>
              <a:defRPr sz="6000" b="1" i="0" kern="1200">
                <a:solidFill>
                  <a:srgbClr val="0476A8"/>
                </a:solidFill>
                <a:latin typeface="Roboto Slab" pitchFamily="2" charset="0"/>
                <a:ea typeface="Roboto Slab" pitchFamily="2" charset="0"/>
                <a:cs typeface="+mj-cs"/>
              </a:defRPr>
            </a:lvl1pPr>
          </a:lstStyle>
          <a:p>
            <a:r>
              <a:rPr lang="en-US" sz="7200" dirty="0">
                <a:solidFill>
                  <a:schemeClr val="bg1"/>
                </a:solidFill>
              </a:rPr>
              <a:t>Thank you</a:t>
            </a:r>
          </a:p>
        </p:txBody>
      </p:sp>
      <p:sp>
        <p:nvSpPr>
          <p:cNvPr id="6" name="Text Placeholder 5">
            <a:extLst>
              <a:ext uri="{FF2B5EF4-FFF2-40B4-BE49-F238E27FC236}">
                <a16:creationId xmlns:a16="http://schemas.microsoft.com/office/drawing/2014/main" id="{0B34B9A8-B31C-46BB-90F0-DEE85D282DE8}"/>
              </a:ext>
            </a:extLst>
          </p:cNvPr>
          <p:cNvSpPr>
            <a:spLocks noGrp="1"/>
          </p:cNvSpPr>
          <p:nvPr>
            <p:ph type="body" sz="quarter" idx="10" hasCustomPrompt="1"/>
          </p:nvPr>
        </p:nvSpPr>
        <p:spPr>
          <a:xfrm>
            <a:off x="2919046" y="3270250"/>
            <a:ext cx="6400800" cy="1565275"/>
          </a:xfrm>
          <a:prstGeom prst="rect">
            <a:avLst/>
          </a:prstGeom>
        </p:spPr>
        <p:txBody>
          <a:bodyPr/>
          <a:lstStyle>
            <a:lvl1pPr marL="0" indent="0">
              <a:buNone/>
              <a:defRPr sz="2000"/>
            </a:lvl1pPr>
          </a:lstStyle>
          <a:p>
            <a:pPr algn="ctr"/>
            <a:r>
              <a:rPr lang="en-US" dirty="0">
                <a:solidFill>
                  <a:schemeClr val="bg1"/>
                </a:solidFill>
                <a:latin typeface="Roboto Slab Light" pitchFamily="2" charset="0"/>
                <a:ea typeface="Roboto Slab Light" pitchFamily="2" charset="0"/>
                <a:cs typeface="Roboto Medium" panose="02000000000000000000" pitchFamily="2" charset="0"/>
              </a:rPr>
              <a:t>Name, Planner</a:t>
            </a:r>
          </a:p>
          <a:p>
            <a:pPr algn="ctr"/>
            <a:r>
              <a:rPr lang="en-US" dirty="0">
                <a:solidFill>
                  <a:schemeClr val="bg1"/>
                </a:solidFill>
                <a:latin typeface="Roboto Slab Light" pitchFamily="2" charset="0"/>
                <a:ea typeface="Roboto Slab Light" pitchFamily="2" charset="0"/>
                <a:cs typeface="Roboto Medium" panose="02000000000000000000" pitchFamily="2" charset="0"/>
              </a:rPr>
              <a:t>Washoe County CSD – Planning &amp; Building</a:t>
            </a:r>
          </a:p>
          <a:p>
            <a:pPr algn="ctr"/>
            <a:r>
              <a:rPr lang="en-US" dirty="0">
                <a:solidFill>
                  <a:schemeClr val="bg1"/>
                </a:solidFill>
                <a:latin typeface="Roboto Slab Light" pitchFamily="2" charset="0"/>
                <a:ea typeface="Roboto Slab Light" pitchFamily="2" charset="0"/>
                <a:cs typeface="Roboto Medium" panose="02000000000000000000" pitchFamily="2" charset="0"/>
              </a:rPr>
              <a:t>Planner Email</a:t>
            </a:r>
          </a:p>
          <a:p>
            <a:pPr algn="ctr"/>
            <a:r>
              <a:rPr lang="en-US" dirty="0">
                <a:solidFill>
                  <a:schemeClr val="bg1"/>
                </a:solidFill>
                <a:latin typeface="Roboto Slab Light" pitchFamily="2" charset="0"/>
                <a:ea typeface="Roboto Slab Light" pitchFamily="2" charset="0"/>
                <a:cs typeface="Roboto Medium" panose="02000000000000000000" pitchFamily="2" charset="0"/>
              </a:rPr>
              <a:t>775-328-36XX</a:t>
            </a:r>
          </a:p>
        </p:txBody>
      </p:sp>
      <p:pic>
        <p:nvPicPr>
          <p:cNvPr id="5" name="Picture 4" descr="Community Services Department">
            <a:extLst>
              <a:ext uri="{FF2B5EF4-FFF2-40B4-BE49-F238E27FC236}">
                <a16:creationId xmlns:a16="http://schemas.microsoft.com/office/drawing/2014/main" id="{35FF909F-6F98-87B9-E57B-09B99F959989}"/>
              </a:ext>
            </a:extLst>
          </p:cNvPr>
          <p:cNvPicPr>
            <a:picLocks noChangeAspect="1"/>
          </p:cNvPicPr>
          <p:nvPr userDrawn="1"/>
        </p:nvPicPr>
        <p:blipFill>
          <a:blip r:embed="rId2"/>
          <a:stretch>
            <a:fillRect/>
          </a:stretch>
        </p:blipFill>
        <p:spPr>
          <a:xfrm>
            <a:off x="4546646" y="5164868"/>
            <a:ext cx="3251107" cy="1059895"/>
          </a:xfrm>
          <a:prstGeom prst="rect">
            <a:avLst/>
          </a:prstGeom>
        </p:spPr>
      </p:pic>
    </p:spTree>
    <p:extLst>
      <p:ext uri="{BB962C8B-B14F-4D97-AF65-F5344CB8AC3E}">
        <p14:creationId xmlns:p14="http://schemas.microsoft.com/office/powerpoint/2010/main" val="3004594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4ECB337-E65D-416E-B96E-0A01B3345274}"/>
              </a:ext>
            </a:extLst>
          </p:cNvPr>
          <p:cNvSpPr>
            <a:spLocks noGrp="1"/>
          </p:cNvSpPr>
          <p:nvPr>
            <p:ph type="sldNum" sz="quarter" idx="12"/>
          </p:nvPr>
        </p:nvSpPr>
        <p:spPr>
          <a:xfrm>
            <a:off x="11218985" y="6356350"/>
            <a:ext cx="679935" cy="501650"/>
          </a:xfrm>
        </p:spPr>
        <p:txBody>
          <a:bodyPr/>
          <a:lstStyle>
            <a:lvl1pPr>
              <a:defRPr sz="1600">
                <a:solidFill>
                  <a:schemeClr val="bg1"/>
                </a:solidFill>
                <a:latin typeface="Roboto Slab"/>
              </a:defRPr>
            </a:lvl1pPr>
          </a:lstStyle>
          <a:p>
            <a:fld id="{94EB41F1-66B8-45CF-B09A-FF819395EE29}" type="slidenum">
              <a:rPr lang="en-US" smtClean="0"/>
              <a:pPr/>
              <a:t>‹#›</a:t>
            </a:fld>
            <a:endParaRPr lang="en-US" dirty="0"/>
          </a:p>
        </p:txBody>
      </p:sp>
      <p:sp>
        <p:nvSpPr>
          <p:cNvPr id="7" name="Title 6">
            <a:extLst>
              <a:ext uri="{FF2B5EF4-FFF2-40B4-BE49-F238E27FC236}">
                <a16:creationId xmlns:a16="http://schemas.microsoft.com/office/drawing/2014/main" id="{9FF75A28-D417-44DD-A661-69ED078638B0}"/>
              </a:ext>
            </a:extLst>
          </p:cNvPr>
          <p:cNvSpPr>
            <a:spLocks noGrp="1"/>
          </p:cNvSpPr>
          <p:nvPr>
            <p:ph type="title" hasCustomPrompt="1"/>
          </p:nvPr>
        </p:nvSpPr>
        <p:spPr>
          <a:xfrm>
            <a:off x="293078" y="149468"/>
            <a:ext cx="10380783" cy="826477"/>
          </a:xfrm>
          <a:prstGeom prst="rect">
            <a:avLst/>
          </a:prstGeom>
        </p:spPr>
        <p:txBody>
          <a:bodyPr anchor="ctr"/>
          <a:lstStyle>
            <a:lvl1pPr marL="0" indent="0">
              <a:defRPr sz="3600" b="1">
                <a:solidFill>
                  <a:schemeClr val="bg1"/>
                </a:solidFill>
                <a:latin typeface="Roboto Slab"/>
              </a:defRPr>
            </a:lvl1pPr>
          </a:lstStyle>
          <a:p>
            <a:r>
              <a:rPr lang="en-US" dirty="0"/>
              <a:t>Slide Title</a:t>
            </a:r>
          </a:p>
        </p:txBody>
      </p:sp>
      <p:sp>
        <p:nvSpPr>
          <p:cNvPr id="9" name="Text Placeholder 8">
            <a:extLst>
              <a:ext uri="{FF2B5EF4-FFF2-40B4-BE49-F238E27FC236}">
                <a16:creationId xmlns:a16="http://schemas.microsoft.com/office/drawing/2014/main" id="{302CC037-F473-4B05-A618-44A68612E2AE}"/>
              </a:ext>
            </a:extLst>
          </p:cNvPr>
          <p:cNvSpPr>
            <a:spLocks noGrp="1"/>
          </p:cNvSpPr>
          <p:nvPr>
            <p:ph type="body" sz="quarter" idx="13"/>
          </p:nvPr>
        </p:nvSpPr>
        <p:spPr>
          <a:xfrm>
            <a:off x="293688" y="1152525"/>
            <a:ext cx="11604625" cy="49926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57502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1925C7C-19DD-F84B-AC5A-D8089C1C77E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rot="10800000">
            <a:off x="3175" y="6356346"/>
            <a:ext cx="12192000" cy="501653"/>
          </a:xfrm>
          <a:prstGeom prst="rect">
            <a:avLst/>
          </a:prstGeom>
        </p:spPr>
      </p:pic>
      <p:pic>
        <p:nvPicPr>
          <p:cNvPr id="17" name="Picture 16">
            <a:extLst>
              <a:ext uri="{FF2B5EF4-FFF2-40B4-BE49-F238E27FC236}">
                <a16:creationId xmlns:a16="http://schemas.microsoft.com/office/drawing/2014/main" id="{F9CA0885-946A-1348-8195-8568DA1116B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7000"/>
            <a:ext cx="12192000" cy="982491"/>
          </a:xfrm>
          <a:prstGeom prst="rect">
            <a:avLst/>
          </a:prstGeom>
        </p:spPr>
      </p:pic>
      <p:pic>
        <p:nvPicPr>
          <p:cNvPr id="11" name="Picture 10">
            <a:extLst>
              <a:ext uri="{FF2B5EF4-FFF2-40B4-BE49-F238E27FC236}">
                <a16:creationId xmlns:a16="http://schemas.microsoft.com/office/drawing/2014/main" id="{7486B0B7-053A-B642-92AC-E82B18BEF96C}"/>
              </a:ext>
            </a:extLst>
          </p:cNvPr>
          <p:cNvPicPr>
            <a:picLocks noChangeAspect="1"/>
          </p:cNvPicPr>
          <p:nvPr userDrawn="1"/>
        </p:nvPicPr>
        <p:blipFill>
          <a:blip r:embed="rId4" cstate="email">
            <a:alphaModFix amt="5000"/>
            <a:extLst>
              <a:ext uri="{28A0092B-C50C-407E-A947-70E740481C1C}">
                <a14:useLocalDpi xmlns:a14="http://schemas.microsoft.com/office/drawing/2010/main"/>
              </a:ext>
            </a:extLst>
          </a:blip>
          <a:stretch>
            <a:fillRect/>
          </a:stretch>
        </p:blipFill>
        <p:spPr>
          <a:xfrm>
            <a:off x="3505200" y="1126156"/>
            <a:ext cx="4870588" cy="4951764"/>
          </a:xfrm>
          <a:prstGeom prst="rect">
            <a:avLst/>
          </a:prstGeom>
        </p:spPr>
      </p:pic>
      <p:sp>
        <p:nvSpPr>
          <p:cNvPr id="2" name="Title 1">
            <a:extLst>
              <a:ext uri="{FF2B5EF4-FFF2-40B4-BE49-F238E27FC236}">
                <a16:creationId xmlns:a16="http://schemas.microsoft.com/office/drawing/2014/main" id="{6405ECFA-FE31-2A4D-B263-3E8F7A0FDDB2}"/>
              </a:ext>
            </a:extLst>
          </p:cNvPr>
          <p:cNvSpPr>
            <a:spLocks noGrp="1"/>
          </p:cNvSpPr>
          <p:nvPr>
            <p:ph type="title"/>
          </p:nvPr>
        </p:nvSpPr>
        <p:spPr>
          <a:xfrm>
            <a:off x="838200" y="1121265"/>
            <a:ext cx="10515600" cy="1325563"/>
          </a:xfrm>
        </p:spPr>
        <p:txBody>
          <a:bodyPr/>
          <a:lstStyle>
            <a:lvl1pPr>
              <a:defRPr b="1" i="0">
                <a:solidFill>
                  <a:srgbClr val="0476A8"/>
                </a:solidFill>
                <a:latin typeface="Roboto Slab" pitchFamily="2" charset="0"/>
                <a:ea typeface="Roboto Slab"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D5F8CAA-E5C9-2748-8644-DAB93795BFA5}"/>
              </a:ext>
            </a:extLst>
          </p:cNvPr>
          <p:cNvSpPr>
            <a:spLocks noGrp="1"/>
          </p:cNvSpPr>
          <p:nvPr>
            <p:ph idx="1"/>
          </p:nvPr>
        </p:nvSpPr>
        <p:spPr>
          <a:xfrm>
            <a:off x="838200" y="2581763"/>
            <a:ext cx="10515600" cy="3631468"/>
          </a:xfrm>
        </p:spPr>
        <p:txBody>
          <a:bodyPr/>
          <a:lstStyle>
            <a:lvl1pPr>
              <a:defRPr b="0" i="0">
                <a:latin typeface="Roboto Slab" pitchFamily="2" charset="0"/>
                <a:ea typeface="Roboto Slab" pitchFamily="2" charset="0"/>
              </a:defRPr>
            </a:lvl1pPr>
            <a:lvl2pPr>
              <a:defRPr b="0" i="0">
                <a:latin typeface="Roboto Slab" pitchFamily="2" charset="0"/>
                <a:ea typeface="Roboto Slab" pitchFamily="2" charset="0"/>
              </a:defRPr>
            </a:lvl2pPr>
            <a:lvl3pPr>
              <a:defRPr b="0" i="0">
                <a:latin typeface="Roboto Slab" pitchFamily="2" charset="0"/>
                <a:ea typeface="Roboto Slab" pitchFamily="2" charset="0"/>
              </a:defRPr>
            </a:lvl3pPr>
            <a:lvl4pPr>
              <a:defRPr b="0" i="0">
                <a:latin typeface="Roboto Slab" pitchFamily="2" charset="0"/>
                <a:ea typeface="Roboto Slab" pitchFamily="2" charset="0"/>
              </a:defRPr>
            </a:lvl4pPr>
            <a:lvl5pPr>
              <a:defRPr b="0" i="0">
                <a:latin typeface="Roboto Slab" pitchFamily="2" charset="0"/>
                <a:ea typeface="Roboto Slab"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642357-1115-6342-8BD7-DF4848277793}"/>
              </a:ext>
            </a:extLst>
          </p:cNvPr>
          <p:cNvSpPr>
            <a:spLocks noGrp="1"/>
          </p:cNvSpPr>
          <p:nvPr>
            <p:ph type="dt" sz="half" idx="10"/>
          </p:nvPr>
        </p:nvSpPr>
        <p:spPr/>
        <p:txBody>
          <a:bodyPr/>
          <a:lstStyle/>
          <a:p>
            <a:fld id="{85578A41-5414-4BA5-ACF7-CE6AB9A20A76}" type="datetime1">
              <a:rPr lang="en-US" smtClean="0"/>
              <a:t>10/2/2024</a:t>
            </a:fld>
            <a:endParaRPr lang="en-US" dirty="0"/>
          </a:p>
        </p:txBody>
      </p:sp>
      <p:sp>
        <p:nvSpPr>
          <p:cNvPr id="5" name="Footer Placeholder 4">
            <a:extLst>
              <a:ext uri="{FF2B5EF4-FFF2-40B4-BE49-F238E27FC236}">
                <a16:creationId xmlns:a16="http://schemas.microsoft.com/office/drawing/2014/main" id="{15973691-B58B-874F-A27C-71D44DB4544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B94F817-33C7-9D43-AD7F-2519AFB62659}"/>
              </a:ext>
            </a:extLst>
          </p:cNvPr>
          <p:cNvSpPr>
            <a:spLocks noGrp="1"/>
          </p:cNvSpPr>
          <p:nvPr>
            <p:ph type="sldNum" sz="quarter" idx="12"/>
          </p:nvPr>
        </p:nvSpPr>
        <p:spPr/>
        <p:txBody>
          <a:bodyPr/>
          <a:lstStyle/>
          <a:p>
            <a:fld id="{F1AC1194-F25E-814B-9304-87CFF248FEE2}" type="slidenum">
              <a:rPr lang="en-US" smtClean="0"/>
              <a:t>‹#›</a:t>
            </a:fld>
            <a:endParaRPr lang="en-US" dirty="0"/>
          </a:p>
        </p:txBody>
      </p:sp>
      <p:pic>
        <p:nvPicPr>
          <p:cNvPr id="8" name="Picture 7">
            <a:extLst>
              <a:ext uri="{FF2B5EF4-FFF2-40B4-BE49-F238E27FC236}">
                <a16:creationId xmlns:a16="http://schemas.microsoft.com/office/drawing/2014/main" id="{7FCC1D59-B5F5-714E-9D8B-0D086F001430}"/>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87217" y="155429"/>
            <a:ext cx="686099" cy="685634"/>
          </a:xfrm>
          <a:prstGeom prst="rect">
            <a:avLst/>
          </a:prstGeom>
        </p:spPr>
      </p:pic>
    </p:spTree>
    <p:extLst>
      <p:ext uri="{BB962C8B-B14F-4D97-AF65-F5344CB8AC3E}">
        <p14:creationId xmlns:p14="http://schemas.microsoft.com/office/powerpoint/2010/main" val="37906972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5EACBBB-6FCE-6B45-8719-D4DBB4F9ADF0}"/>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3175" y="324925"/>
            <a:ext cx="12192000" cy="6533075"/>
          </a:xfrm>
          <a:prstGeom prst="rect">
            <a:avLst/>
          </a:prstGeom>
        </p:spPr>
      </p:pic>
      <p:pic>
        <p:nvPicPr>
          <p:cNvPr id="14" name="Picture 13">
            <a:extLst>
              <a:ext uri="{FF2B5EF4-FFF2-40B4-BE49-F238E27FC236}">
                <a16:creationId xmlns:a16="http://schemas.microsoft.com/office/drawing/2014/main" id="{6A513812-6B1B-E245-B2CB-EFB1759D15C8}"/>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rot="10800000">
            <a:off x="3175" y="6356346"/>
            <a:ext cx="12192000" cy="501653"/>
          </a:xfrm>
          <a:prstGeom prst="rect">
            <a:avLst/>
          </a:prstGeom>
        </p:spPr>
      </p:pic>
      <p:pic>
        <p:nvPicPr>
          <p:cNvPr id="7" name="Picture 6">
            <a:extLst>
              <a:ext uri="{FF2B5EF4-FFF2-40B4-BE49-F238E27FC236}">
                <a16:creationId xmlns:a16="http://schemas.microsoft.com/office/drawing/2014/main" id="{098CFC92-37C7-3D40-A314-CF30C4C6396A}"/>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175" y="-4978"/>
            <a:ext cx="12192000" cy="982491"/>
          </a:xfrm>
          <a:prstGeom prst="rect">
            <a:avLst/>
          </a:prstGeom>
        </p:spPr>
      </p:pic>
      <p:sp>
        <p:nvSpPr>
          <p:cNvPr id="4" name="Date Placeholder 3">
            <a:extLst>
              <a:ext uri="{FF2B5EF4-FFF2-40B4-BE49-F238E27FC236}">
                <a16:creationId xmlns:a16="http://schemas.microsoft.com/office/drawing/2014/main" id="{F66602B2-4381-4B43-8EAD-5F017CE2AAB7}"/>
              </a:ext>
            </a:extLst>
          </p:cNvPr>
          <p:cNvSpPr>
            <a:spLocks noGrp="1"/>
          </p:cNvSpPr>
          <p:nvPr>
            <p:ph type="dt" sz="half" idx="10"/>
          </p:nvPr>
        </p:nvSpPr>
        <p:spPr/>
        <p:txBody>
          <a:bodyPr/>
          <a:lstStyle/>
          <a:p>
            <a:fld id="{7F0793C8-93C1-3645-9CE6-836D5D7A1337}" type="datetimeFigureOut">
              <a:rPr lang="en-US" smtClean="0"/>
              <a:t>10/2/2024</a:t>
            </a:fld>
            <a:endParaRPr lang="en-US" dirty="0"/>
          </a:p>
        </p:txBody>
      </p:sp>
      <p:sp>
        <p:nvSpPr>
          <p:cNvPr id="5" name="Footer Placeholder 4">
            <a:extLst>
              <a:ext uri="{FF2B5EF4-FFF2-40B4-BE49-F238E27FC236}">
                <a16:creationId xmlns:a16="http://schemas.microsoft.com/office/drawing/2014/main" id="{2CD6D3B3-9200-6E47-BC8F-6D77EF4003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15F5C7-B123-4246-BDCE-13175EDB6013}"/>
              </a:ext>
            </a:extLst>
          </p:cNvPr>
          <p:cNvSpPr>
            <a:spLocks noGrp="1"/>
          </p:cNvSpPr>
          <p:nvPr>
            <p:ph type="sldNum" sz="quarter" idx="12"/>
          </p:nvPr>
        </p:nvSpPr>
        <p:spPr/>
        <p:txBody>
          <a:bodyPr/>
          <a:lstStyle/>
          <a:p>
            <a:fld id="{F1AC1194-F25E-814B-9304-87CFF248FEE2}" type="slidenum">
              <a:rPr lang="en-US" smtClean="0"/>
              <a:t>‹#›</a:t>
            </a:fld>
            <a:endParaRPr lang="en-US"/>
          </a:p>
        </p:txBody>
      </p:sp>
      <p:sp>
        <p:nvSpPr>
          <p:cNvPr id="11" name="Title 1">
            <a:extLst>
              <a:ext uri="{FF2B5EF4-FFF2-40B4-BE49-F238E27FC236}">
                <a16:creationId xmlns:a16="http://schemas.microsoft.com/office/drawing/2014/main" id="{6CE25B54-7086-0347-B148-B6E32A1FE013}"/>
              </a:ext>
            </a:extLst>
          </p:cNvPr>
          <p:cNvSpPr>
            <a:spLocks noGrp="1"/>
          </p:cNvSpPr>
          <p:nvPr>
            <p:ph type="title"/>
          </p:nvPr>
        </p:nvSpPr>
        <p:spPr>
          <a:xfrm>
            <a:off x="838200" y="1121265"/>
            <a:ext cx="10515600" cy="1325563"/>
          </a:xfrm>
        </p:spPr>
        <p:txBody>
          <a:bodyPr/>
          <a:lstStyle>
            <a:lvl1pPr>
              <a:defRPr b="1" i="0">
                <a:solidFill>
                  <a:srgbClr val="0476A8"/>
                </a:solidFill>
                <a:latin typeface="Roboto Slab" pitchFamily="2" charset="0"/>
                <a:ea typeface="Roboto Slab" pitchFamily="2" charset="0"/>
              </a:defRPr>
            </a:lvl1pPr>
          </a:lstStyle>
          <a:p>
            <a:r>
              <a:rPr lang="en-US" dirty="0"/>
              <a:t>Click to edit Master title style</a:t>
            </a:r>
          </a:p>
        </p:txBody>
      </p:sp>
      <p:sp>
        <p:nvSpPr>
          <p:cNvPr id="12" name="Content Placeholder 2">
            <a:extLst>
              <a:ext uri="{FF2B5EF4-FFF2-40B4-BE49-F238E27FC236}">
                <a16:creationId xmlns:a16="http://schemas.microsoft.com/office/drawing/2014/main" id="{C7072121-8659-6C4C-8001-64A77A0A0D80}"/>
              </a:ext>
            </a:extLst>
          </p:cNvPr>
          <p:cNvSpPr>
            <a:spLocks noGrp="1"/>
          </p:cNvSpPr>
          <p:nvPr>
            <p:ph idx="1"/>
          </p:nvPr>
        </p:nvSpPr>
        <p:spPr>
          <a:xfrm>
            <a:off x="838200" y="2581763"/>
            <a:ext cx="10515600" cy="3631468"/>
          </a:xfrm>
        </p:spPr>
        <p:txBody>
          <a:bodyPr/>
          <a:lstStyle>
            <a:lvl1pPr>
              <a:defRPr b="0" i="0">
                <a:latin typeface="Roboto Slab" pitchFamily="2" charset="0"/>
                <a:ea typeface="Roboto Slab" pitchFamily="2" charset="0"/>
              </a:defRPr>
            </a:lvl1pPr>
            <a:lvl2pPr>
              <a:defRPr b="0" i="0">
                <a:latin typeface="Roboto Slab" pitchFamily="2" charset="0"/>
                <a:ea typeface="Roboto Slab" pitchFamily="2" charset="0"/>
              </a:defRPr>
            </a:lvl2pPr>
            <a:lvl3pPr>
              <a:defRPr b="0" i="0">
                <a:latin typeface="Roboto Slab" pitchFamily="2" charset="0"/>
                <a:ea typeface="Roboto Slab" pitchFamily="2" charset="0"/>
              </a:defRPr>
            </a:lvl3pPr>
            <a:lvl4pPr>
              <a:defRPr b="0" i="0">
                <a:latin typeface="Roboto Slab" pitchFamily="2" charset="0"/>
                <a:ea typeface="Roboto Slab" pitchFamily="2" charset="0"/>
              </a:defRPr>
            </a:lvl4pPr>
            <a:lvl5pPr>
              <a:defRPr b="0" i="0">
                <a:latin typeface="Roboto Slab" pitchFamily="2" charset="0"/>
                <a:ea typeface="Roboto Slab"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Rectangle 14">
            <a:extLst>
              <a:ext uri="{FF2B5EF4-FFF2-40B4-BE49-F238E27FC236}">
                <a16:creationId xmlns:a16="http://schemas.microsoft.com/office/drawing/2014/main" id="{F48E35F6-50F9-3F40-825C-1A26F39D8BC5}"/>
              </a:ext>
            </a:extLst>
          </p:cNvPr>
          <p:cNvSpPr/>
          <p:nvPr userDrawn="1"/>
        </p:nvSpPr>
        <p:spPr>
          <a:xfrm>
            <a:off x="0" y="962026"/>
            <a:ext cx="12192000" cy="76200"/>
          </a:xfrm>
          <a:prstGeom prst="rect">
            <a:avLst/>
          </a:prstGeom>
          <a:solidFill>
            <a:srgbClr val="F26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8" name="Picture 17" descr="Logo&#10;&#10;Description automatically generated">
            <a:extLst>
              <a:ext uri="{FF2B5EF4-FFF2-40B4-BE49-F238E27FC236}">
                <a16:creationId xmlns:a16="http://schemas.microsoft.com/office/drawing/2014/main" id="{F34042EF-EFC6-A1CB-1FEB-3AA3351A4B8A}"/>
              </a:ext>
            </a:extLst>
          </p:cNvPr>
          <p:cNvPicPr>
            <a:picLocks noChangeAspect="1"/>
          </p:cNvPicPr>
          <p:nvPr userDrawn="1"/>
        </p:nvPicPr>
        <p:blipFill>
          <a:blip r:embed="rId5"/>
          <a:stretch>
            <a:fillRect/>
          </a:stretch>
        </p:blipFill>
        <p:spPr>
          <a:xfrm>
            <a:off x="9220200" y="107063"/>
            <a:ext cx="2367790" cy="771924"/>
          </a:xfrm>
          <a:prstGeom prst="rect">
            <a:avLst/>
          </a:prstGeom>
        </p:spPr>
      </p:pic>
    </p:spTree>
    <p:extLst>
      <p:ext uri="{BB962C8B-B14F-4D97-AF65-F5344CB8AC3E}">
        <p14:creationId xmlns:p14="http://schemas.microsoft.com/office/powerpoint/2010/main" val="13778970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A513812-6B1B-E245-B2CB-EFB1759D15C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rot="10800000">
            <a:off x="3175" y="6356346"/>
            <a:ext cx="12192000" cy="501653"/>
          </a:xfrm>
          <a:prstGeom prst="rect">
            <a:avLst/>
          </a:prstGeom>
        </p:spPr>
      </p:pic>
      <p:sp>
        <p:nvSpPr>
          <p:cNvPr id="4" name="Date Placeholder 3">
            <a:extLst>
              <a:ext uri="{FF2B5EF4-FFF2-40B4-BE49-F238E27FC236}">
                <a16:creationId xmlns:a16="http://schemas.microsoft.com/office/drawing/2014/main" id="{F66602B2-4381-4B43-8EAD-5F017CE2AAB7}"/>
              </a:ext>
            </a:extLst>
          </p:cNvPr>
          <p:cNvSpPr>
            <a:spLocks noGrp="1"/>
          </p:cNvSpPr>
          <p:nvPr>
            <p:ph type="dt" sz="half" idx="10"/>
          </p:nvPr>
        </p:nvSpPr>
        <p:spPr/>
        <p:txBody>
          <a:bodyPr/>
          <a:lstStyle/>
          <a:p>
            <a:fld id="{7F0793C8-93C1-3645-9CE6-836D5D7A1337}" type="datetimeFigureOut">
              <a:rPr lang="en-US" smtClean="0"/>
              <a:t>10/2/2024</a:t>
            </a:fld>
            <a:endParaRPr lang="en-US" dirty="0"/>
          </a:p>
        </p:txBody>
      </p:sp>
      <p:sp>
        <p:nvSpPr>
          <p:cNvPr id="5" name="Footer Placeholder 4">
            <a:extLst>
              <a:ext uri="{FF2B5EF4-FFF2-40B4-BE49-F238E27FC236}">
                <a16:creationId xmlns:a16="http://schemas.microsoft.com/office/drawing/2014/main" id="{2CD6D3B3-9200-6E47-BC8F-6D77EF4003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15F5C7-B123-4246-BDCE-13175EDB6013}"/>
              </a:ext>
            </a:extLst>
          </p:cNvPr>
          <p:cNvSpPr>
            <a:spLocks noGrp="1"/>
          </p:cNvSpPr>
          <p:nvPr>
            <p:ph type="sldNum" sz="quarter" idx="12"/>
          </p:nvPr>
        </p:nvSpPr>
        <p:spPr/>
        <p:txBody>
          <a:bodyPr/>
          <a:lstStyle/>
          <a:p>
            <a:fld id="{F1AC1194-F25E-814B-9304-87CFF248FEE2}" type="slidenum">
              <a:rPr lang="en-US" smtClean="0"/>
              <a:t>‹#›</a:t>
            </a:fld>
            <a:endParaRPr lang="en-US"/>
          </a:p>
        </p:txBody>
      </p:sp>
      <p:sp>
        <p:nvSpPr>
          <p:cNvPr id="10" name="Title 1">
            <a:extLst>
              <a:ext uri="{FF2B5EF4-FFF2-40B4-BE49-F238E27FC236}">
                <a16:creationId xmlns:a16="http://schemas.microsoft.com/office/drawing/2014/main" id="{F88C0FDE-2C97-1A45-9AFE-FFADA8648239}"/>
              </a:ext>
            </a:extLst>
          </p:cNvPr>
          <p:cNvSpPr>
            <a:spLocks noGrp="1"/>
          </p:cNvSpPr>
          <p:nvPr>
            <p:ph type="title"/>
          </p:nvPr>
        </p:nvSpPr>
        <p:spPr>
          <a:xfrm>
            <a:off x="838200" y="1121265"/>
            <a:ext cx="10515600" cy="1325563"/>
          </a:xfrm>
        </p:spPr>
        <p:txBody>
          <a:bodyPr/>
          <a:lstStyle>
            <a:lvl1pPr>
              <a:defRPr b="1" i="0">
                <a:solidFill>
                  <a:srgbClr val="0476A8"/>
                </a:solidFill>
                <a:latin typeface="Roboto Slab" pitchFamily="2" charset="0"/>
                <a:ea typeface="Roboto Slab" pitchFamily="2" charset="0"/>
              </a:defRPr>
            </a:lvl1pPr>
          </a:lstStyle>
          <a:p>
            <a:r>
              <a:rPr lang="en-US" dirty="0"/>
              <a:t>Click to edit Master title style</a:t>
            </a:r>
          </a:p>
        </p:txBody>
      </p:sp>
      <p:sp>
        <p:nvSpPr>
          <p:cNvPr id="11" name="Content Placeholder 2">
            <a:extLst>
              <a:ext uri="{FF2B5EF4-FFF2-40B4-BE49-F238E27FC236}">
                <a16:creationId xmlns:a16="http://schemas.microsoft.com/office/drawing/2014/main" id="{EFC0E064-B0B2-A347-9AC9-0A8D62DF0182}"/>
              </a:ext>
            </a:extLst>
          </p:cNvPr>
          <p:cNvSpPr>
            <a:spLocks noGrp="1"/>
          </p:cNvSpPr>
          <p:nvPr>
            <p:ph idx="1"/>
          </p:nvPr>
        </p:nvSpPr>
        <p:spPr>
          <a:xfrm>
            <a:off x="838200" y="2581763"/>
            <a:ext cx="10515600" cy="3631468"/>
          </a:xfrm>
        </p:spPr>
        <p:txBody>
          <a:bodyPr/>
          <a:lstStyle>
            <a:lvl1pPr>
              <a:defRPr b="0" i="0">
                <a:latin typeface="Roboto Slab" pitchFamily="2" charset="0"/>
                <a:ea typeface="Roboto Slab" pitchFamily="2" charset="0"/>
              </a:defRPr>
            </a:lvl1pPr>
            <a:lvl2pPr>
              <a:defRPr b="0" i="0">
                <a:latin typeface="Roboto Slab" pitchFamily="2" charset="0"/>
                <a:ea typeface="Roboto Slab" pitchFamily="2" charset="0"/>
              </a:defRPr>
            </a:lvl2pPr>
            <a:lvl3pPr>
              <a:defRPr b="0" i="0">
                <a:latin typeface="Roboto Slab" pitchFamily="2" charset="0"/>
                <a:ea typeface="Roboto Slab" pitchFamily="2" charset="0"/>
              </a:defRPr>
            </a:lvl3pPr>
            <a:lvl4pPr>
              <a:defRPr b="0" i="0">
                <a:latin typeface="Roboto Slab" pitchFamily="2" charset="0"/>
                <a:ea typeface="Roboto Slab" pitchFamily="2" charset="0"/>
              </a:defRPr>
            </a:lvl4pPr>
            <a:lvl5pPr>
              <a:defRPr b="0" i="0">
                <a:latin typeface="Roboto Slab" pitchFamily="2" charset="0"/>
                <a:ea typeface="Roboto Slab"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a:extLst>
              <a:ext uri="{FF2B5EF4-FFF2-40B4-BE49-F238E27FC236}">
                <a16:creationId xmlns:a16="http://schemas.microsoft.com/office/drawing/2014/main" id="{B3B41D95-E35C-D047-922B-0A29F27F7B8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3175" y="-4978"/>
            <a:ext cx="12192000" cy="982491"/>
          </a:xfrm>
          <a:prstGeom prst="rect">
            <a:avLst/>
          </a:prstGeom>
        </p:spPr>
      </p:pic>
      <p:pic>
        <p:nvPicPr>
          <p:cNvPr id="16" name="Picture 15" descr="Logo&#10;&#10;Description automatically generated">
            <a:extLst>
              <a:ext uri="{FF2B5EF4-FFF2-40B4-BE49-F238E27FC236}">
                <a16:creationId xmlns:a16="http://schemas.microsoft.com/office/drawing/2014/main" id="{FE1A6A7F-BA3F-B677-0BFE-8472A45B9BD9}"/>
              </a:ext>
            </a:extLst>
          </p:cNvPr>
          <p:cNvPicPr>
            <a:picLocks noChangeAspect="1"/>
          </p:cNvPicPr>
          <p:nvPr userDrawn="1"/>
        </p:nvPicPr>
        <p:blipFill>
          <a:blip r:embed="rId4"/>
          <a:stretch>
            <a:fillRect/>
          </a:stretch>
        </p:blipFill>
        <p:spPr>
          <a:xfrm>
            <a:off x="9220200" y="107063"/>
            <a:ext cx="2367790" cy="771924"/>
          </a:xfrm>
          <a:prstGeom prst="rect">
            <a:avLst/>
          </a:prstGeom>
        </p:spPr>
      </p:pic>
      <p:sp>
        <p:nvSpPr>
          <p:cNvPr id="18" name="Rectangle 17">
            <a:extLst>
              <a:ext uri="{FF2B5EF4-FFF2-40B4-BE49-F238E27FC236}">
                <a16:creationId xmlns:a16="http://schemas.microsoft.com/office/drawing/2014/main" id="{BDFE733F-D8A4-B261-5DCB-05B235F4269D}"/>
              </a:ext>
            </a:extLst>
          </p:cNvPr>
          <p:cNvSpPr/>
          <p:nvPr userDrawn="1"/>
        </p:nvSpPr>
        <p:spPr>
          <a:xfrm>
            <a:off x="0" y="962026"/>
            <a:ext cx="12192000" cy="76200"/>
          </a:xfrm>
          <a:prstGeom prst="rect">
            <a:avLst/>
          </a:prstGeom>
          <a:solidFill>
            <a:srgbClr val="F26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509060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A8006C-6C51-674C-ACE4-A8C4F53A0F4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913C51-7402-134A-9611-A4EA09CFEA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296115-027C-5041-9738-FA97EE972EE0}"/>
              </a:ext>
            </a:extLst>
          </p:cNvPr>
          <p:cNvSpPr>
            <a:spLocks noGrp="1"/>
          </p:cNvSpPr>
          <p:nvPr>
            <p:ph type="dt" sz="half" idx="10"/>
          </p:nvPr>
        </p:nvSpPr>
        <p:spPr/>
        <p:txBody>
          <a:bodyPr/>
          <a:lstStyle/>
          <a:p>
            <a:fld id="{8C30553A-87DD-4A8F-9804-79BED2A49809}" type="datetime1">
              <a:rPr lang="en-US" smtClean="0"/>
              <a:t>10/2/2024</a:t>
            </a:fld>
            <a:endParaRPr lang="en-US" dirty="0"/>
          </a:p>
        </p:txBody>
      </p:sp>
      <p:sp>
        <p:nvSpPr>
          <p:cNvPr id="6" name="Footer Placeholder 5">
            <a:extLst>
              <a:ext uri="{FF2B5EF4-FFF2-40B4-BE49-F238E27FC236}">
                <a16:creationId xmlns:a16="http://schemas.microsoft.com/office/drawing/2014/main" id="{7EFFBC39-1FE1-5B45-9C64-0F0CAE1F128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B65F332-0C33-CF4C-B791-128240799F98}"/>
              </a:ext>
            </a:extLst>
          </p:cNvPr>
          <p:cNvSpPr>
            <a:spLocks noGrp="1"/>
          </p:cNvSpPr>
          <p:nvPr>
            <p:ph type="sldNum" sz="quarter" idx="12"/>
          </p:nvPr>
        </p:nvSpPr>
        <p:spPr/>
        <p:txBody>
          <a:bodyPr/>
          <a:lstStyle/>
          <a:p>
            <a:fld id="{F1AC1194-F25E-814B-9304-87CFF248FEE2}" type="slidenum">
              <a:rPr lang="en-US" smtClean="0"/>
              <a:t>‹#›</a:t>
            </a:fld>
            <a:endParaRPr lang="en-US" dirty="0"/>
          </a:p>
        </p:txBody>
      </p:sp>
    </p:spTree>
    <p:extLst>
      <p:ext uri="{BB962C8B-B14F-4D97-AF65-F5344CB8AC3E}">
        <p14:creationId xmlns:p14="http://schemas.microsoft.com/office/powerpoint/2010/main" val="30142349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46341ED-3265-2F47-8A6C-8C7D88F4F998}"/>
              </a:ext>
            </a:extLst>
          </p:cNvPr>
          <p:cNvPicPr>
            <a:picLocks noChangeAspect="1"/>
          </p:cNvPicPr>
          <p:nvPr userDrawn="1"/>
        </p:nvPicPr>
        <p:blipFill>
          <a:blip r:embed="rId2" cstate="email">
            <a:alphaModFix amt="5000"/>
            <a:extLst>
              <a:ext uri="{28A0092B-C50C-407E-A947-70E740481C1C}">
                <a14:useLocalDpi xmlns:a14="http://schemas.microsoft.com/office/drawing/2010/main"/>
              </a:ext>
            </a:extLst>
          </a:blip>
          <a:srcRect/>
          <a:stretch/>
        </p:blipFill>
        <p:spPr>
          <a:xfrm>
            <a:off x="3505200" y="1166744"/>
            <a:ext cx="4870588" cy="4870588"/>
          </a:xfrm>
          <a:prstGeom prst="rect">
            <a:avLst/>
          </a:prstGeom>
        </p:spPr>
      </p:pic>
      <p:pic>
        <p:nvPicPr>
          <p:cNvPr id="16" name="Picture 15">
            <a:extLst>
              <a:ext uri="{FF2B5EF4-FFF2-40B4-BE49-F238E27FC236}">
                <a16:creationId xmlns:a16="http://schemas.microsoft.com/office/drawing/2014/main" id="{A1925C7C-19DD-F84B-AC5A-D8089C1C77E3}"/>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rot="10800000">
            <a:off x="3175" y="6356346"/>
            <a:ext cx="12192000" cy="501653"/>
          </a:xfrm>
          <a:prstGeom prst="rect">
            <a:avLst/>
          </a:prstGeom>
        </p:spPr>
      </p:pic>
      <p:sp>
        <p:nvSpPr>
          <p:cNvPr id="2" name="Title 1">
            <a:extLst>
              <a:ext uri="{FF2B5EF4-FFF2-40B4-BE49-F238E27FC236}">
                <a16:creationId xmlns:a16="http://schemas.microsoft.com/office/drawing/2014/main" id="{6405ECFA-FE31-2A4D-B263-3E8F7A0FDDB2}"/>
              </a:ext>
            </a:extLst>
          </p:cNvPr>
          <p:cNvSpPr>
            <a:spLocks noGrp="1"/>
          </p:cNvSpPr>
          <p:nvPr>
            <p:ph type="title"/>
          </p:nvPr>
        </p:nvSpPr>
        <p:spPr>
          <a:xfrm>
            <a:off x="838200" y="1121265"/>
            <a:ext cx="10515600" cy="1325563"/>
          </a:xfrm>
        </p:spPr>
        <p:txBody>
          <a:bodyPr/>
          <a:lstStyle>
            <a:lvl1pPr>
              <a:defRPr b="1" i="0">
                <a:solidFill>
                  <a:srgbClr val="0476A8"/>
                </a:solidFill>
                <a:latin typeface="Roboto Slab" pitchFamily="2" charset="0"/>
                <a:ea typeface="Roboto Slab"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D5F8CAA-E5C9-2748-8644-DAB93795BFA5}"/>
              </a:ext>
            </a:extLst>
          </p:cNvPr>
          <p:cNvSpPr>
            <a:spLocks noGrp="1"/>
          </p:cNvSpPr>
          <p:nvPr>
            <p:ph idx="1"/>
          </p:nvPr>
        </p:nvSpPr>
        <p:spPr>
          <a:xfrm>
            <a:off x="838200" y="2581763"/>
            <a:ext cx="10515600" cy="3631468"/>
          </a:xfrm>
        </p:spPr>
        <p:txBody>
          <a:bodyPr/>
          <a:lstStyle>
            <a:lvl1pPr>
              <a:defRPr b="0" i="0">
                <a:latin typeface="Roboto Slab" pitchFamily="2" charset="0"/>
                <a:ea typeface="Roboto Slab" pitchFamily="2" charset="0"/>
              </a:defRPr>
            </a:lvl1pPr>
            <a:lvl2pPr>
              <a:defRPr b="0" i="0">
                <a:latin typeface="Roboto Slab" pitchFamily="2" charset="0"/>
                <a:ea typeface="Roboto Slab" pitchFamily="2" charset="0"/>
              </a:defRPr>
            </a:lvl2pPr>
            <a:lvl3pPr>
              <a:defRPr b="0" i="0">
                <a:latin typeface="Roboto Slab" pitchFamily="2" charset="0"/>
                <a:ea typeface="Roboto Slab" pitchFamily="2" charset="0"/>
              </a:defRPr>
            </a:lvl3pPr>
            <a:lvl4pPr>
              <a:defRPr b="0" i="0">
                <a:latin typeface="Roboto Slab" pitchFamily="2" charset="0"/>
                <a:ea typeface="Roboto Slab" pitchFamily="2" charset="0"/>
              </a:defRPr>
            </a:lvl4pPr>
            <a:lvl5pPr>
              <a:defRPr b="0" i="0">
                <a:latin typeface="Roboto Slab" pitchFamily="2" charset="0"/>
                <a:ea typeface="Roboto Slab"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4642357-1115-6342-8BD7-DF4848277793}"/>
              </a:ext>
            </a:extLst>
          </p:cNvPr>
          <p:cNvSpPr>
            <a:spLocks noGrp="1"/>
          </p:cNvSpPr>
          <p:nvPr>
            <p:ph type="dt" sz="half" idx="10"/>
          </p:nvPr>
        </p:nvSpPr>
        <p:spPr/>
        <p:txBody>
          <a:bodyPr/>
          <a:lstStyle/>
          <a:p>
            <a:fld id="{7F0793C8-93C1-3645-9CE6-836D5D7A1337}" type="datetimeFigureOut">
              <a:rPr lang="en-US" smtClean="0"/>
              <a:t>10/2/2024</a:t>
            </a:fld>
            <a:endParaRPr lang="en-US" dirty="0"/>
          </a:p>
        </p:txBody>
      </p:sp>
      <p:sp>
        <p:nvSpPr>
          <p:cNvPr id="5" name="Footer Placeholder 4">
            <a:extLst>
              <a:ext uri="{FF2B5EF4-FFF2-40B4-BE49-F238E27FC236}">
                <a16:creationId xmlns:a16="http://schemas.microsoft.com/office/drawing/2014/main" id="{15973691-B58B-874F-A27C-71D44DB454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94F817-33C7-9D43-AD7F-2519AFB62659}"/>
              </a:ext>
            </a:extLst>
          </p:cNvPr>
          <p:cNvSpPr>
            <a:spLocks noGrp="1"/>
          </p:cNvSpPr>
          <p:nvPr>
            <p:ph type="sldNum" sz="quarter" idx="12"/>
          </p:nvPr>
        </p:nvSpPr>
        <p:spPr/>
        <p:txBody>
          <a:bodyPr/>
          <a:lstStyle/>
          <a:p>
            <a:fld id="{F1AC1194-F25E-814B-9304-87CFF248FEE2}" type="slidenum">
              <a:rPr lang="en-US" smtClean="0"/>
              <a:t>‹#›</a:t>
            </a:fld>
            <a:endParaRPr lang="en-US"/>
          </a:p>
        </p:txBody>
      </p:sp>
      <p:pic>
        <p:nvPicPr>
          <p:cNvPr id="14" name="Picture 13">
            <a:extLst>
              <a:ext uri="{FF2B5EF4-FFF2-40B4-BE49-F238E27FC236}">
                <a16:creationId xmlns:a16="http://schemas.microsoft.com/office/drawing/2014/main" id="{42EF1C5B-3915-3D4F-8EA3-4D749D947633}"/>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175" y="-4978"/>
            <a:ext cx="12192000" cy="982491"/>
          </a:xfrm>
          <a:prstGeom prst="rect">
            <a:avLst/>
          </a:prstGeom>
        </p:spPr>
      </p:pic>
      <p:pic>
        <p:nvPicPr>
          <p:cNvPr id="17" name="Picture 16" descr="Logo&#10;&#10;Description automatically generated">
            <a:extLst>
              <a:ext uri="{FF2B5EF4-FFF2-40B4-BE49-F238E27FC236}">
                <a16:creationId xmlns:a16="http://schemas.microsoft.com/office/drawing/2014/main" id="{60625DDF-1F97-C62A-8C60-FCB938131AAF}"/>
              </a:ext>
            </a:extLst>
          </p:cNvPr>
          <p:cNvPicPr>
            <a:picLocks noChangeAspect="1"/>
          </p:cNvPicPr>
          <p:nvPr userDrawn="1"/>
        </p:nvPicPr>
        <p:blipFill>
          <a:blip r:embed="rId5"/>
          <a:stretch>
            <a:fillRect/>
          </a:stretch>
        </p:blipFill>
        <p:spPr>
          <a:xfrm>
            <a:off x="9220200" y="107063"/>
            <a:ext cx="2367790" cy="771924"/>
          </a:xfrm>
          <a:prstGeom prst="rect">
            <a:avLst/>
          </a:prstGeom>
        </p:spPr>
      </p:pic>
      <p:sp>
        <p:nvSpPr>
          <p:cNvPr id="18" name="Rectangle 17">
            <a:extLst>
              <a:ext uri="{FF2B5EF4-FFF2-40B4-BE49-F238E27FC236}">
                <a16:creationId xmlns:a16="http://schemas.microsoft.com/office/drawing/2014/main" id="{AA7DDABF-4F66-0927-A32F-DE8BF6DDCFF5}"/>
              </a:ext>
            </a:extLst>
          </p:cNvPr>
          <p:cNvSpPr/>
          <p:nvPr userDrawn="1"/>
        </p:nvSpPr>
        <p:spPr>
          <a:xfrm>
            <a:off x="0" y="962026"/>
            <a:ext cx="12192000" cy="76200"/>
          </a:xfrm>
          <a:prstGeom prst="rect">
            <a:avLst/>
          </a:prstGeom>
          <a:solidFill>
            <a:srgbClr val="F26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4300580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1BC2D-2C8E-7147-AEF9-A0242C3E442F}"/>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8C7D01-43AB-2A4E-9EFC-A3B564854394}"/>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BDB691-B72E-9D40-80A3-2564FE2989D6}"/>
              </a:ext>
            </a:extLst>
          </p:cNvPr>
          <p:cNvSpPr>
            <a:spLocks noGrp="1"/>
          </p:cNvSpPr>
          <p:nvPr>
            <p:ph type="dt" sz="half" idx="10"/>
          </p:nvPr>
        </p:nvSpPr>
        <p:spPr/>
        <p:txBody>
          <a:bodyPr/>
          <a:lstStyle/>
          <a:p>
            <a:fld id="{7F0793C8-93C1-3645-9CE6-836D5D7A1337}" type="datetimeFigureOut">
              <a:rPr lang="en-US" smtClean="0"/>
              <a:t>10/2/2024</a:t>
            </a:fld>
            <a:endParaRPr lang="en-US"/>
          </a:p>
        </p:txBody>
      </p:sp>
      <p:sp>
        <p:nvSpPr>
          <p:cNvPr id="5" name="Footer Placeholder 4">
            <a:extLst>
              <a:ext uri="{FF2B5EF4-FFF2-40B4-BE49-F238E27FC236}">
                <a16:creationId xmlns:a16="http://schemas.microsoft.com/office/drawing/2014/main" id="{2C47A2CD-0E2C-EC4E-A7E0-FBACDEBA06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42FD3-5C00-8B4B-BD6F-A1451066D318}"/>
              </a:ext>
            </a:extLst>
          </p:cNvPr>
          <p:cNvSpPr>
            <a:spLocks noGrp="1"/>
          </p:cNvSpPr>
          <p:nvPr>
            <p:ph type="sldNum" sz="quarter" idx="12"/>
          </p:nvPr>
        </p:nvSpPr>
        <p:spPr/>
        <p:txBody>
          <a:bodyPr/>
          <a:lstStyle/>
          <a:p>
            <a:fld id="{F1AC1194-F25E-814B-9304-87CFF248FEE2}" type="slidenum">
              <a:rPr lang="en-US" smtClean="0"/>
              <a:t>‹#›</a:t>
            </a:fld>
            <a:endParaRPr lang="en-US"/>
          </a:p>
        </p:txBody>
      </p:sp>
    </p:spTree>
    <p:extLst>
      <p:ext uri="{BB962C8B-B14F-4D97-AF65-F5344CB8AC3E}">
        <p14:creationId xmlns:p14="http://schemas.microsoft.com/office/powerpoint/2010/main" val="30395360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A8006C-6C51-674C-ACE4-A8C4F53A0F4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913C51-7402-134A-9611-A4EA09CFEA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296115-027C-5041-9738-FA97EE972EE0}"/>
              </a:ext>
            </a:extLst>
          </p:cNvPr>
          <p:cNvSpPr>
            <a:spLocks noGrp="1"/>
          </p:cNvSpPr>
          <p:nvPr>
            <p:ph type="dt" sz="half" idx="10"/>
          </p:nvPr>
        </p:nvSpPr>
        <p:spPr/>
        <p:txBody>
          <a:bodyPr/>
          <a:lstStyle/>
          <a:p>
            <a:fld id="{7F0793C8-93C1-3645-9CE6-836D5D7A1337}" type="datetimeFigureOut">
              <a:rPr lang="en-US" smtClean="0"/>
              <a:t>10/2/2024</a:t>
            </a:fld>
            <a:endParaRPr lang="en-US"/>
          </a:p>
        </p:txBody>
      </p:sp>
      <p:sp>
        <p:nvSpPr>
          <p:cNvPr id="6" name="Footer Placeholder 5">
            <a:extLst>
              <a:ext uri="{FF2B5EF4-FFF2-40B4-BE49-F238E27FC236}">
                <a16:creationId xmlns:a16="http://schemas.microsoft.com/office/drawing/2014/main" id="{7EFFBC39-1FE1-5B45-9C64-0F0CAE1F12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65F332-0C33-CF4C-B791-128240799F98}"/>
              </a:ext>
            </a:extLst>
          </p:cNvPr>
          <p:cNvSpPr>
            <a:spLocks noGrp="1"/>
          </p:cNvSpPr>
          <p:nvPr>
            <p:ph type="sldNum" sz="quarter" idx="12"/>
          </p:nvPr>
        </p:nvSpPr>
        <p:spPr/>
        <p:txBody>
          <a:bodyPr/>
          <a:lstStyle/>
          <a:p>
            <a:fld id="{F1AC1194-F25E-814B-9304-87CFF248FEE2}" type="slidenum">
              <a:rPr lang="en-US" smtClean="0"/>
              <a:t>‹#›</a:t>
            </a:fld>
            <a:endParaRPr lang="en-US"/>
          </a:p>
        </p:txBody>
      </p:sp>
    </p:spTree>
    <p:extLst>
      <p:ext uri="{BB962C8B-B14F-4D97-AF65-F5344CB8AC3E}">
        <p14:creationId xmlns:p14="http://schemas.microsoft.com/office/powerpoint/2010/main" val="24530571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AEAFC-CF1B-E546-8B41-46B7ADDFBD01}"/>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0E4D8D-2FBE-2E42-99AA-0916F1ECC6C2}"/>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069D79-AB08-B848-810E-ACC301D46624}"/>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7F977E-5909-F843-B777-2F66AF12581C}"/>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574B10-E22A-F74C-8770-73CE26D47FA4}"/>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F9B751-AAD6-D348-AD04-2085D0581FBA}"/>
              </a:ext>
            </a:extLst>
          </p:cNvPr>
          <p:cNvSpPr>
            <a:spLocks noGrp="1"/>
          </p:cNvSpPr>
          <p:nvPr>
            <p:ph type="dt" sz="half" idx="10"/>
          </p:nvPr>
        </p:nvSpPr>
        <p:spPr/>
        <p:txBody>
          <a:bodyPr/>
          <a:lstStyle/>
          <a:p>
            <a:fld id="{7F0793C8-93C1-3645-9CE6-836D5D7A1337}" type="datetimeFigureOut">
              <a:rPr lang="en-US" smtClean="0"/>
              <a:t>10/2/2024</a:t>
            </a:fld>
            <a:endParaRPr lang="en-US"/>
          </a:p>
        </p:txBody>
      </p:sp>
      <p:sp>
        <p:nvSpPr>
          <p:cNvPr id="8" name="Footer Placeholder 7">
            <a:extLst>
              <a:ext uri="{FF2B5EF4-FFF2-40B4-BE49-F238E27FC236}">
                <a16:creationId xmlns:a16="http://schemas.microsoft.com/office/drawing/2014/main" id="{47A416B2-F8A3-5B4A-B392-53EBA15AE5C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E72885-DBDE-734A-9E13-230E8FAEB36E}"/>
              </a:ext>
            </a:extLst>
          </p:cNvPr>
          <p:cNvSpPr>
            <a:spLocks noGrp="1"/>
          </p:cNvSpPr>
          <p:nvPr>
            <p:ph type="sldNum" sz="quarter" idx="12"/>
          </p:nvPr>
        </p:nvSpPr>
        <p:spPr/>
        <p:txBody>
          <a:bodyPr/>
          <a:lstStyle/>
          <a:p>
            <a:fld id="{F1AC1194-F25E-814B-9304-87CFF248FEE2}" type="slidenum">
              <a:rPr lang="en-US" smtClean="0"/>
              <a:t>‹#›</a:t>
            </a:fld>
            <a:endParaRPr lang="en-US"/>
          </a:p>
        </p:txBody>
      </p:sp>
    </p:spTree>
    <p:extLst>
      <p:ext uri="{BB962C8B-B14F-4D97-AF65-F5344CB8AC3E}">
        <p14:creationId xmlns:p14="http://schemas.microsoft.com/office/powerpoint/2010/main" val="32437206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DC295-8D49-C64D-BFCB-1A04F399AEF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E4842E-C5D1-AE43-AF09-0EBAAE157682}"/>
              </a:ext>
            </a:extLst>
          </p:cNvPr>
          <p:cNvSpPr>
            <a:spLocks noGrp="1"/>
          </p:cNvSpPr>
          <p:nvPr>
            <p:ph type="dt" sz="half" idx="10"/>
          </p:nvPr>
        </p:nvSpPr>
        <p:spPr/>
        <p:txBody>
          <a:bodyPr/>
          <a:lstStyle/>
          <a:p>
            <a:fld id="{7F0793C8-93C1-3645-9CE6-836D5D7A1337}" type="datetimeFigureOut">
              <a:rPr lang="en-US" smtClean="0"/>
              <a:t>10/2/2024</a:t>
            </a:fld>
            <a:endParaRPr lang="en-US"/>
          </a:p>
        </p:txBody>
      </p:sp>
      <p:sp>
        <p:nvSpPr>
          <p:cNvPr id="4" name="Footer Placeholder 3">
            <a:extLst>
              <a:ext uri="{FF2B5EF4-FFF2-40B4-BE49-F238E27FC236}">
                <a16:creationId xmlns:a16="http://schemas.microsoft.com/office/drawing/2014/main" id="{4CD6BA7C-65E1-0543-AA51-DDEF68A1B1B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0F6DA5B-B428-D74C-B5B1-0913340272B2}"/>
              </a:ext>
            </a:extLst>
          </p:cNvPr>
          <p:cNvSpPr>
            <a:spLocks noGrp="1"/>
          </p:cNvSpPr>
          <p:nvPr>
            <p:ph type="sldNum" sz="quarter" idx="12"/>
          </p:nvPr>
        </p:nvSpPr>
        <p:spPr/>
        <p:txBody>
          <a:bodyPr/>
          <a:lstStyle/>
          <a:p>
            <a:fld id="{F1AC1194-F25E-814B-9304-87CFF248FEE2}" type="slidenum">
              <a:rPr lang="en-US" smtClean="0"/>
              <a:t>‹#›</a:t>
            </a:fld>
            <a:endParaRPr lang="en-US"/>
          </a:p>
        </p:txBody>
      </p:sp>
    </p:spTree>
    <p:extLst>
      <p:ext uri="{BB962C8B-B14F-4D97-AF65-F5344CB8AC3E}">
        <p14:creationId xmlns:p14="http://schemas.microsoft.com/office/powerpoint/2010/main" val="32423942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0AD575-50F0-A84A-B102-9EB5BCF06260}"/>
              </a:ext>
            </a:extLst>
          </p:cNvPr>
          <p:cNvSpPr>
            <a:spLocks noGrp="1"/>
          </p:cNvSpPr>
          <p:nvPr>
            <p:ph type="dt" sz="half" idx="10"/>
          </p:nvPr>
        </p:nvSpPr>
        <p:spPr/>
        <p:txBody>
          <a:bodyPr/>
          <a:lstStyle/>
          <a:p>
            <a:fld id="{7F0793C8-93C1-3645-9CE6-836D5D7A1337}" type="datetimeFigureOut">
              <a:rPr lang="en-US" smtClean="0"/>
              <a:t>10/2/2024</a:t>
            </a:fld>
            <a:endParaRPr lang="en-US"/>
          </a:p>
        </p:txBody>
      </p:sp>
      <p:sp>
        <p:nvSpPr>
          <p:cNvPr id="3" name="Footer Placeholder 2">
            <a:extLst>
              <a:ext uri="{FF2B5EF4-FFF2-40B4-BE49-F238E27FC236}">
                <a16:creationId xmlns:a16="http://schemas.microsoft.com/office/drawing/2014/main" id="{B7E4D19E-2B30-A44B-8F74-98C19C910D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2768EA-3713-EA42-8FAD-06FC18FBECEB}"/>
              </a:ext>
            </a:extLst>
          </p:cNvPr>
          <p:cNvSpPr>
            <a:spLocks noGrp="1"/>
          </p:cNvSpPr>
          <p:nvPr>
            <p:ph type="sldNum" sz="quarter" idx="12"/>
          </p:nvPr>
        </p:nvSpPr>
        <p:spPr/>
        <p:txBody>
          <a:bodyPr/>
          <a:lstStyle/>
          <a:p>
            <a:fld id="{F1AC1194-F25E-814B-9304-87CFF248FEE2}" type="slidenum">
              <a:rPr lang="en-US" smtClean="0"/>
              <a:t>‹#›</a:t>
            </a:fld>
            <a:endParaRPr lang="en-US"/>
          </a:p>
        </p:txBody>
      </p:sp>
    </p:spTree>
    <p:extLst>
      <p:ext uri="{BB962C8B-B14F-4D97-AF65-F5344CB8AC3E}">
        <p14:creationId xmlns:p14="http://schemas.microsoft.com/office/powerpoint/2010/main" val="30202451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BE0A7-3A1A-8640-9701-A29E74FCDF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DA962A-C625-3C49-A8B1-03088E8C18FB}"/>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7316BE-CA2A-674C-A0F0-6E6A1DACEC53}"/>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CB981D-1E70-1149-A275-87919E85D3ED}"/>
              </a:ext>
            </a:extLst>
          </p:cNvPr>
          <p:cNvSpPr>
            <a:spLocks noGrp="1"/>
          </p:cNvSpPr>
          <p:nvPr>
            <p:ph type="dt" sz="half" idx="10"/>
          </p:nvPr>
        </p:nvSpPr>
        <p:spPr/>
        <p:txBody>
          <a:bodyPr/>
          <a:lstStyle/>
          <a:p>
            <a:fld id="{7F0793C8-93C1-3645-9CE6-836D5D7A1337}" type="datetimeFigureOut">
              <a:rPr lang="en-US" smtClean="0"/>
              <a:t>10/2/2024</a:t>
            </a:fld>
            <a:endParaRPr lang="en-US"/>
          </a:p>
        </p:txBody>
      </p:sp>
      <p:sp>
        <p:nvSpPr>
          <p:cNvPr id="6" name="Footer Placeholder 5">
            <a:extLst>
              <a:ext uri="{FF2B5EF4-FFF2-40B4-BE49-F238E27FC236}">
                <a16:creationId xmlns:a16="http://schemas.microsoft.com/office/drawing/2014/main" id="{CEF9B122-FAB1-2B48-99A0-13CB62BB96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C6B09F-BC4F-E242-AFEB-3552FD1541E0}"/>
              </a:ext>
            </a:extLst>
          </p:cNvPr>
          <p:cNvSpPr>
            <a:spLocks noGrp="1"/>
          </p:cNvSpPr>
          <p:nvPr>
            <p:ph type="sldNum" sz="quarter" idx="12"/>
          </p:nvPr>
        </p:nvSpPr>
        <p:spPr/>
        <p:txBody>
          <a:bodyPr/>
          <a:lstStyle/>
          <a:p>
            <a:fld id="{F1AC1194-F25E-814B-9304-87CFF248FEE2}" type="slidenum">
              <a:rPr lang="en-US" smtClean="0"/>
              <a:t>‹#›</a:t>
            </a:fld>
            <a:endParaRPr lang="en-US"/>
          </a:p>
        </p:txBody>
      </p:sp>
    </p:spTree>
    <p:extLst>
      <p:ext uri="{BB962C8B-B14F-4D97-AF65-F5344CB8AC3E}">
        <p14:creationId xmlns:p14="http://schemas.microsoft.com/office/powerpoint/2010/main" val="2787924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5E899-F0BA-AB45-B1B1-68AE766771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E81854-66DE-CE4B-B783-FF1E3EEACFA3}"/>
              </a:ext>
            </a:extLst>
          </p:cNvPr>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76A8DF05-97C4-A846-97F7-DF0C92EDF071}"/>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F702F6-A460-DA45-A6A3-C17C22E66284}"/>
              </a:ext>
            </a:extLst>
          </p:cNvPr>
          <p:cNvSpPr>
            <a:spLocks noGrp="1"/>
          </p:cNvSpPr>
          <p:nvPr>
            <p:ph type="dt" sz="half" idx="10"/>
          </p:nvPr>
        </p:nvSpPr>
        <p:spPr/>
        <p:txBody>
          <a:bodyPr/>
          <a:lstStyle/>
          <a:p>
            <a:fld id="{7F0793C8-93C1-3645-9CE6-836D5D7A1337}" type="datetimeFigureOut">
              <a:rPr lang="en-US" smtClean="0"/>
              <a:t>10/2/2024</a:t>
            </a:fld>
            <a:endParaRPr lang="en-US"/>
          </a:p>
        </p:txBody>
      </p:sp>
      <p:sp>
        <p:nvSpPr>
          <p:cNvPr id="6" name="Footer Placeholder 5">
            <a:extLst>
              <a:ext uri="{FF2B5EF4-FFF2-40B4-BE49-F238E27FC236}">
                <a16:creationId xmlns:a16="http://schemas.microsoft.com/office/drawing/2014/main" id="{97902045-DF8E-754E-A16D-E7BE516C27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B195E2-4EB0-5745-B87E-93D0EAFF711F}"/>
              </a:ext>
            </a:extLst>
          </p:cNvPr>
          <p:cNvSpPr>
            <a:spLocks noGrp="1"/>
          </p:cNvSpPr>
          <p:nvPr>
            <p:ph type="sldNum" sz="quarter" idx="12"/>
          </p:nvPr>
        </p:nvSpPr>
        <p:spPr/>
        <p:txBody>
          <a:bodyPr/>
          <a:lstStyle/>
          <a:p>
            <a:fld id="{F1AC1194-F25E-814B-9304-87CFF248FEE2}" type="slidenum">
              <a:rPr lang="en-US" smtClean="0"/>
              <a:t>‹#›</a:t>
            </a:fld>
            <a:endParaRPr lang="en-US"/>
          </a:p>
        </p:txBody>
      </p:sp>
    </p:spTree>
    <p:extLst>
      <p:ext uri="{BB962C8B-B14F-4D97-AF65-F5344CB8AC3E}">
        <p14:creationId xmlns:p14="http://schemas.microsoft.com/office/powerpoint/2010/main" val="23221248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23514-633A-C149-B2BF-3D0F15223D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C760CE-87EE-C44E-8C7C-A3BF767D2E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CF8175-670E-A248-AFCC-09CAB7C3F709}"/>
              </a:ext>
            </a:extLst>
          </p:cNvPr>
          <p:cNvSpPr>
            <a:spLocks noGrp="1"/>
          </p:cNvSpPr>
          <p:nvPr>
            <p:ph type="dt" sz="half" idx="10"/>
          </p:nvPr>
        </p:nvSpPr>
        <p:spPr/>
        <p:txBody>
          <a:bodyPr/>
          <a:lstStyle/>
          <a:p>
            <a:fld id="{7F0793C8-93C1-3645-9CE6-836D5D7A1337}" type="datetimeFigureOut">
              <a:rPr lang="en-US" smtClean="0"/>
              <a:t>10/2/2024</a:t>
            </a:fld>
            <a:endParaRPr lang="en-US"/>
          </a:p>
        </p:txBody>
      </p:sp>
      <p:sp>
        <p:nvSpPr>
          <p:cNvPr id="5" name="Footer Placeholder 4">
            <a:extLst>
              <a:ext uri="{FF2B5EF4-FFF2-40B4-BE49-F238E27FC236}">
                <a16:creationId xmlns:a16="http://schemas.microsoft.com/office/drawing/2014/main" id="{BFE187D5-6CDB-5341-B51C-D7AD9E04F9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ABB4FE-A9A2-2146-A435-C43FD72E9143}"/>
              </a:ext>
            </a:extLst>
          </p:cNvPr>
          <p:cNvSpPr>
            <a:spLocks noGrp="1"/>
          </p:cNvSpPr>
          <p:nvPr>
            <p:ph type="sldNum" sz="quarter" idx="12"/>
          </p:nvPr>
        </p:nvSpPr>
        <p:spPr/>
        <p:txBody>
          <a:bodyPr/>
          <a:lstStyle/>
          <a:p>
            <a:fld id="{F1AC1194-F25E-814B-9304-87CFF248FEE2}" type="slidenum">
              <a:rPr lang="en-US" smtClean="0"/>
              <a:t>‹#›</a:t>
            </a:fld>
            <a:endParaRPr lang="en-US"/>
          </a:p>
        </p:txBody>
      </p:sp>
    </p:spTree>
    <p:extLst>
      <p:ext uri="{BB962C8B-B14F-4D97-AF65-F5344CB8AC3E}">
        <p14:creationId xmlns:p14="http://schemas.microsoft.com/office/powerpoint/2010/main" val="5235033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8EB0BF-6E52-4A41-91D5-D5746DD21EB2}"/>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6B1F05-2ED9-824F-AEB6-743BD95FDD09}"/>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49AD57-818F-F145-B6EC-5263F820C72E}"/>
              </a:ext>
            </a:extLst>
          </p:cNvPr>
          <p:cNvSpPr>
            <a:spLocks noGrp="1"/>
          </p:cNvSpPr>
          <p:nvPr>
            <p:ph type="dt" sz="half" idx="10"/>
          </p:nvPr>
        </p:nvSpPr>
        <p:spPr/>
        <p:txBody>
          <a:bodyPr/>
          <a:lstStyle/>
          <a:p>
            <a:fld id="{7F0793C8-93C1-3645-9CE6-836D5D7A1337}" type="datetimeFigureOut">
              <a:rPr lang="en-US" smtClean="0"/>
              <a:t>10/2/2024</a:t>
            </a:fld>
            <a:endParaRPr lang="en-US"/>
          </a:p>
        </p:txBody>
      </p:sp>
      <p:sp>
        <p:nvSpPr>
          <p:cNvPr id="5" name="Footer Placeholder 4">
            <a:extLst>
              <a:ext uri="{FF2B5EF4-FFF2-40B4-BE49-F238E27FC236}">
                <a16:creationId xmlns:a16="http://schemas.microsoft.com/office/drawing/2014/main" id="{750B2670-304E-AB4C-BDBD-C8B02FE18F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3FCB0E-509B-A344-A6E9-3FA14E89461F}"/>
              </a:ext>
            </a:extLst>
          </p:cNvPr>
          <p:cNvSpPr>
            <a:spLocks noGrp="1"/>
          </p:cNvSpPr>
          <p:nvPr>
            <p:ph type="sldNum" sz="quarter" idx="12"/>
          </p:nvPr>
        </p:nvSpPr>
        <p:spPr/>
        <p:txBody>
          <a:bodyPr/>
          <a:lstStyle/>
          <a:p>
            <a:fld id="{F1AC1194-F25E-814B-9304-87CFF248FEE2}" type="slidenum">
              <a:rPr lang="en-US" smtClean="0"/>
              <a:t>‹#›</a:t>
            </a:fld>
            <a:endParaRPr lang="en-US"/>
          </a:p>
        </p:txBody>
      </p:sp>
    </p:spTree>
    <p:extLst>
      <p:ext uri="{BB962C8B-B14F-4D97-AF65-F5344CB8AC3E}">
        <p14:creationId xmlns:p14="http://schemas.microsoft.com/office/powerpoint/2010/main" val="1600033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AEAFC-CF1B-E546-8B41-46B7ADDFBD01}"/>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0E4D8D-2FBE-2E42-99AA-0916F1ECC6C2}"/>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069D79-AB08-B848-810E-ACC301D46624}"/>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7F977E-5909-F843-B777-2F66AF12581C}"/>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574B10-E22A-F74C-8770-73CE26D47FA4}"/>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F9B751-AAD6-D348-AD04-2085D0581FBA}"/>
              </a:ext>
            </a:extLst>
          </p:cNvPr>
          <p:cNvSpPr>
            <a:spLocks noGrp="1"/>
          </p:cNvSpPr>
          <p:nvPr>
            <p:ph type="dt" sz="half" idx="10"/>
          </p:nvPr>
        </p:nvSpPr>
        <p:spPr/>
        <p:txBody>
          <a:bodyPr/>
          <a:lstStyle/>
          <a:p>
            <a:fld id="{A6A7CD99-D07C-4024-BD0D-3DC919C04936}" type="datetime1">
              <a:rPr lang="en-US" smtClean="0"/>
              <a:t>10/2/2024</a:t>
            </a:fld>
            <a:endParaRPr lang="en-US" dirty="0"/>
          </a:p>
        </p:txBody>
      </p:sp>
      <p:sp>
        <p:nvSpPr>
          <p:cNvPr id="8" name="Footer Placeholder 7">
            <a:extLst>
              <a:ext uri="{FF2B5EF4-FFF2-40B4-BE49-F238E27FC236}">
                <a16:creationId xmlns:a16="http://schemas.microsoft.com/office/drawing/2014/main" id="{47A416B2-F8A3-5B4A-B392-53EBA15AE5C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CE72885-DBDE-734A-9E13-230E8FAEB36E}"/>
              </a:ext>
            </a:extLst>
          </p:cNvPr>
          <p:cNvSpPr>
            <a:spLocks noGrp="1"/>
          </p:cNvSpPr>
          <p:nvPr>
            <p:ph type="sldNum" sz="quarter" idx="12"/>
          </p:nvPr>
        </p:nvSpPr>
        <p:spPr/>
        <p:txBody>
          <a:bodyPr/>
          <a:lstStyle/>
          <a:p>
            <a:fld id="{F1AC1194-F25E-814B-9304-87CFF248FEE2}" type="slidenum">
              <a:rPr lang="en-US" smtClean="0"/>
              <a:t>‹#›</a:t>
            </a:fld>
            <a:endParaRPr lang="en-US" dirty="0"/>
          </a:p>
        </p:txBody>
      </p:sp>
    </p:spTree>
    <p:extLst>
      <p:ext uri="{BB962C8B-B14F-4D97-AF65-F5344CB8AC3E}">
        <p14:creationId xmlns:p14="http://schemas.microsoft.com/office/powerpoint/2010/main" val="36570100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8B213-9D81-40C2-9273-4339406F43F0}"/>
              </a:ext>
            </a:extLst>
          </p:cNvPr>
          <p:cNvSpPr txBox="1">
            <a:spLocks/>
          </p:cNvSpPr>
          <p:nvPr userDrawn="1"/>
        </p:nvSpPr>
        <p:spPr>
          <a:xfrm>
            <a:off x="1600200" y="762000"/>
            <a:ext cx="9144000" cy="2387600"/>
          </a:xfrm>
          <a:prstGeom prst="rect">
            <a:avLst/>
          </a:prstGeom>
        </p:spPr>
        <p:txBody>
          <a:bodyPr anchor="b"/>
          <a:lstStyle>
            <a:lvl1pPr algn="ctr" defTabSz="914377" rtl="0" eaLnBrk="1" latinLnBrk="0" hangingPunct="1">
              <a:lnSpc>
                <a:spcPct val="90000"/>
              </a:lnSpc>
              <a:spcBef>
                <a:spcPct val="0"/>
              </a:spcBef>
              <a:buNone/>
              <a:defRPr sz="6000" b="1" i="0" kern="1200">
                <a:solidFill>
                  <a:srgbClr val="0476A8"/>
                </a:solidFill>
                <a:latin typeface="Roboto Slab" pitchFamily="2" charset="0"/>
                <a:ea typeface="Roboto Slab" pitchFamily="2" charset="0"/>
                <a:cs typeface="+mj-cs"/>
              </a:defRPr>
            </a:lvl1pPr>
          </a:lstStyle>
          <a:p>
            <a:r>
              <a:rPr lang="en-US" sz="7200" dirty="0">
                <a:solidFill>
                  <a:schemeClr val="bg1"/>
                </a:solidFill>
              </a:rPr>
              <a:t>Thank you</a:t>
            </a:r>
          </a:p>
        </p:txBody>
      </p:sp>
      <p:pic>
        <p:nvPicPr>
          <p:cNvPr id="4" name="Picture 3">
            <a:extLst>
              <a:ext uri="{FF2B5EF4-FFF2-40B4-BE49-F238E27FC236}">
                <a16:creationId xmlns:a16="http://schemas.microsoft.com/office/drawing/2014/main" id="{9957F32E-272C-456C-9EE6-701B162D9D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38536" y="5304170"/>
            <a:ext cx="1114927" cy="1114170"/>
          </a:xfrm>
          <a:prstGeom prst="rect">
            <a:avLst/>
          </a:prstGeom>
        </p:spPr>
      </p:pic>
      <p:sp>
        <p:nvSpPr>
          <p:cNvPr id="6" name="Text Placeholder 5">
            <a:extLst>
              <a:ext uri="{FF2B5EF4-FFF2-40B4-BE49-F238E27FC236}">
                <a16:creationId xmlns:a16="http://schemas.microsoft.com/office/drawing/2014/main" id="{0B34B9A8-B31C-46BB-90F0-DEE85D282DE8}"/>
              </a:ext>
            </a:extLst>
          </p:cNvPr>
          <p:cNvSpPr>
            <a:spLocks noGrp="1"/>
          </p:cNvSpPr>
          <p:nvPr>
            <p:ph type="body" sz="quarter" idx="10" hasCustomPrompt="1"/>
          </p:nvPr>
        </p:nvSpPr>
        <p:spPr>
          <a:xfrm>
            <a:off x="2919046" y="3270250"/>
            <a:ext cx="6400800" cy="1565275"/>
          </a:xfrm>
          <a:prstGeom prst="rect">
            <a:avLst/>
          </a:prstGeom>
        </p:spPr>
        <p:txBody>
          <a:bodyPr/>
          <a:lstStyle>
            <a:lvl1pPr marL="0" indent="0">
              <a:buNone/>
              <a:defRPr sz="2000"/>
            </a:lvl1pPr>
          </a:lstStyle>
          <a:p>
            <a:pPr algn="ctr"/>
            <a:r>
              <a:rPr lang="en-US" dirty="0">
                <a:solidFill>
                  <a:schemeClr val="bg1"/>
                </a:solidFill>
                <a:latin typeface="Roboto Slab Light" pitchFamily="2" charset="0"/>
                <a:ea typeface="Roboto Slab Light" pitchFamily="2" charset="0"/>
                <a:cs typeface="Roboto Medium" panose="02000000000000000000" pitchFamily="2" charset="0"/>
              </a:rPr>
              <a:t>Name, Planner</a:t>
            </a:r>
          </a:p>
          <a:p>
            <a:pPr algn="ctr"/>
            <a:r>
              <a:rPr lang="en-US" dirty="0">
                <a:solidFill>
                  <a:schemeClr val="bg1"/>
                </a:solidFill>
                <a:latin typeface="Roboto Slab Light" pitchFamily="2" charset="0"/>
                <a:ea typeface="Roboto Slab Light" pitchFamily="2" charset="0"/>
                <a:cs typeface="Roboto Medium" panose="02000000000000000000" pitchFamily="2" charset="0"/>
              </a:rPr>
              <a:t>Washoe County CSD – Planning &amp; Building</a:t>
            </a:r>
          </a:p>
          <a:p>
            <a:pPr algn="ctr"/>
            <a:r>
              <a:rPr lang="en-US" dirty="0">
                <a:solidFill>
                  <a:schemeClr val="bg1"/>
                </a:solidFill>
                <a:latin typeface="Roboto Slab Light" pitchFamily="2" charset="0"/>
                <a:ea typeface="Roboto Slab Light" pitchFamily="2" charset="0"/>
                <a:cs typeface="Roboto Medium" panose="02000000000000000000" pitchFamily="2" charset="0"/>
              </a:rPr>
              <a:t>Planner Email</a:t>
            </a:r>
          </a:p>
          <a:p>
            <a:pPr algn="ctr"/>
            <a:r>
              <a:rPr lang="en-US" dirty="0">
                <a:solidFill>
                  <a:schemeClr val="bg1"/>
                </a:solidFill>
                <a:latin typeface="Roboto Slab Light" pitchFamily="2" charset="0"/>
                <a:ea typeface="Roboto Slab Light" pitchFamily="2" charset="0"/>
                <a:cs typeface="Roboto Medium" panose="02000000000000000000" pitchFamily="2" charset="0"/>
              </a:rPr>
              <a:t>775-328-36XX</a:t>
            </a:r>
          </a:p>
        </p:txBody>
      </p:sp>
    </p:spTree>
    <p:extLst>
      <p:ext uri="{BB962C8B-B14F-4D97-AF65-F5344CB8AC3E}">
        <p14:creationId xmlns:p14="http://schemas.microsoft.com/office/powerpoint/2010/main" val="3614986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DC295-8D49-C64D-BFCB-1A04F399AEF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E4842E-C5D1-AE43-AF09-0EBAAE157682}"/>
              </a:ext>
            </a:extLst>
          </p:cNvPr>
          <p:cNvSpPr>
            <a:spLocks noGrp="1"/>
          </p:cNvSpPr>
          <p:nvPr>
            <p:ph type="dt" sz="half" idx="10"/>
          </p:nvPr>
        </p:nvSpPr>
        <p:spPr/>
        <p:txBody>
          <a:bodyPr/>
          <a:lstStyle/>
          <a:p>
            <a:fld id="{39DBEDB4-FFBF-4D36-83D8-4008F677AFF6}" type="datetime1">
              <a:rPr lang="en-US" smtClean="0"/>
              <a:t>10/2/2024</a:t>
            </a:fld>
            <a:endParaRPr lang="en-US" dirty="0"/>
          </a:p>
        </p:txBody>
      </p:sp>
      <p:sp>
        <p:nvSpPr>
          <p:cNvPr id="4" name="Footer Placeholder 3">
            <a:extLst>
              <a:ext uri="{FF2B5EF4-FFF2-40B4-BE49-F238E27FC236}">
                <a16:creationId xmlns:a16="http://schemas.microsoft.com/office/drawing/2014/main" id="{4CD6BA7C-65E1-0543-AA51-DDEF68A1B1B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0F6DA5B-B428-D74C-B5B1-0913340272B2}"/>
              </a:ext>
            </a:extLst>
          </p:cNvPr>
          <p:cNvSpPr>
            <a:spLocks noGrp="1"/>
          </p:cNvSpPr>
          <p:nvPr>
            <p:ph type="sldNum" sz="quarter" idx="12"/>
          </p:nvPr>
        </p:nvSpPr>
        <p:spPr/>
        <p:txBody>
          <a:bodyPr/>
          <a:lstStyle/>
          <a:p>
            <a:fld id="{F1AC1194-F25E-814B-9304-87CFF248FEE2}" type="slidenum">
              <a:rPr lang="en-US" smtClean="0"/>
              <a:t>‹#›</a:t>
            </a:fld>
            <a:endParaRPr lang="en-US" dirty="0"/>
          </a:p>
        </p:txBody>
      </p:sp>
    </p:spTree>
    <p:extLst>
      <p:ext uri="{BB962C8B-B14F-4D97-AF65-F5344CB8AC3E}">
        <p14:creationId xmlns:p14="http://schemas.microsoft.com/office/powerpoint/2010/main" val="313338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0AD575-50F0-A84A-B102-9EB5BCF06260}"/>
              </a:ext>
            </a:extLst>
          </p:cNvPr>
          <p:cNvSpPr>
            <a:spLocks noGrp="1"/>
          </p:cNvSpPr>
          <p:nvPr>
            <p:ph type="dt" sz="half" idx="10"/>
          </p:nvPr>
        </p:nvSpPr>
        <p:spPr/>
        <p:txBody>
          <a:bodyPr/>
          <a:lstStyle/>
          <a:p>
            <a:fld id="{CC4F85CF-B1AD-417C-98CE-71A64C1660ED}" type="datetime1">
              <a:rPr lang="en-US" smtClean="0"/>
              <a:t>10/2/2024</a:t>
            </a:fld>
            <a:endParaRPr lang="en-US" dirty="0"/>
          </a:p>
        </p:txBody>
      </p:sp>
      <p:sp>
        <p:nvSpPr>
          <p:cNvPr id="3" name="Footer Placeholder 2">
            <a:extLst>
              <a:ext uri="{FF2B5EF4-FFF2-40B4-BE49-F238E27FC236}">
                <a16:creationId xmlns:a16="http://schemas.microsoft.com/office/drawing/2014/main" id="{B7E4D19E-2B30-A44B-8F74-98C19C910DE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42768EA-3713-EA42-8FAD-06FC18FBECEB}"/>
              </a:ext>
            </a:extLst>
          </p:cNvPr>
          <p:cNvSpPr>
            <a:spLocks noGrp="1"/>
          </p:cNvSpPr>
          <p:nvPr>
            <p:ph type="sldNum" sz="quarter" idx="12"/>
          </p:nvPr>
        </p:nvSpPr>
        <p:spPr/>
        <p:txBody>
          <a:bodyPr/>
          <a:lstStyle/>
          <a:p>
            <a:fld id="{F1AC1194-F25E-814B-9304-87CFF248FEE2}" type="slidenum">
              <a:rPr lang="en-US" smtClean="0"/>
              <a:t>‹#›</a:t>
            </a:fld>
            <a:endParaRPr lang="en-US" dirty="0"/>
          </a:p>
        </p:txBody>
      </p:sp>
    </p:spTree>
    <p:extLst>
      <p:ext uri="{BB962C8B-B14F-4D97-AF65-F5344CB8AC3E}">
        <p14:creationId xmlns:p14="http://schemas.microsoft.com/office/powerpoint/2010/main" val="3603066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BE0A7-3A1A-8640-9701-A29E74FCDF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DA962A-C625-3C49-A8B1-03088E8C18FB}"/>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7316BE-CA2A-674C-A0F0-6E6A1DACEC53}"/>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CB981D-1E70-1149-A275-87919E85D3ED}"/>
              </a:ext>
            </a:extLst>
          </p:cNvPr>
          <p:cNvSpPr>
            <a:spLocks noGrp="1"/>
          </p:cNvSpPr>
          <p:nvPr>
            <p:ph type="dt" sz="half" idx="10"/>
          </p:nvPr>
        </p:nvSpPr>
        <p:spPr/>
        <p:txBody>
          <a:bodyPr/>
          <a:lstStyle/>
          <a:p>
            <a:fld id="{33B37F09-DD7E-4DBF-9F51-003ABC9854D2}" type="datetime1">
              <a:rPr lang="en-US" smtClean="0"/>
              <a:t>10/2/2024</a:t>
            </a:fld>
            <a:endParaRPr lang="en-US" dirty="0"/>
          </a:p>
        </p:txBody>
      </p:sp>
      <p:sp>
        <p:nvSpPr>
          <p:cNvPr id="6" name="Footer Placeholder 5">
            <a:extLst>
              <a:ext uri="{FF2B5EF4-FFF2-40B4-BE49-F238E27FC236}">
                <a16:creationId xmlns:a16="http://schemas.microsoft.com/office/drawing/2014/main" id="{CEF9B122-FAB1-2B48-99A0-13CB62BB965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BC6B09F-BC4F-E242-AFEB-3552FD1541E0}"/>
              </a:ext>
            </a:extLst>
          </p:cNvPr>
          <p:cNvSpPr>
            <a:spLocks noGrp="1"/>
          </p:cNvSpPr>
          <p:nvPr>
            <p:ph type="sldNum" sz="quarter" idx="12"/>
          </p:nvPr>
        </p:nvSpPr>
        <p:spPr/>
        <p:txBody>
          <a:bodyPr/>
          <a:lstStyle/>
          <a:p>
            <a:fld id="{F1AC1194-F25E-814B-9304-87CFF248FEE2}" type="slidenum">
              <a:rPr lang="en-US" smtClean="0"/>
              <a:t>‹#›</a:t>
            </a:fld>
            <a:endParaRPr lang="en-US" dirty="0"/>
          </a:p>
        </p:txBody>
      </p:sp>
    </p:spTree>
    <p:extLst>
      <p:ext uri="{BB962C8B-B14F-4D97-AF65-F5344CB8AC3E}">
        <p14:creationId xmlns:p14="http://schemas.microsoft.com/office/powerpoint/2010/main" val="3064553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5E899-F0BA-AB45-B1B1-68AE766771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E81854-66DE-CE4B-B783-FF1E3EEACFA3}"/>
              </a:ext>
            </a:extLst>
          </p:cNvPr>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a:extLst>
              <a:ext uri="{FF2B5EF4-FFF2-40B4-BE49-F238E27FC236}">
                <a16:creationId xmlns:a16="http://schemas.microsoft.com/office/drawing/2014/main" id="{76A8DF05-97C4-A846-97F7-DF0C92EDF071}"/>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F702F6-A460-DA45-A6A3-C17C22E66284}"/>
              </a:ext>
            </a:extLst>
          </p:cNvPr>
          <p:cNvSpPr>
            <a:spLocks noGrp="1"/>
          </p:cNvSpPr>
          <p:nvPr>
            <p:ph type="dt" sz="half" idx="10"/>
          </p:nvPr>
        </p:nvSpPr>
        <p:spPr/>
        <p:txBody>
          <a:bodyPr/>
          <a:lstStyle/>
          <a:p>
            <a:fld id="{F03BCC74-91B0-414D-92ED-FA87478B978B}" type="datetime1">
              <a:rPr lang="en-US" smtClean="0"/>
              <a:t>10/2/2024</a:t>
            </a:fld>
            <a:endParaRPr lang="en-US" dirty="0"/>
          </a:p>
        </p:txBody>
      </p:sp>
      <p:sp>
        <p:nvSpPr>
          <p:cNvPr id="6" name="Footer Placeholder 5">
            <a:extLst>
              <a:ext uri="{FF2B5EF4-FFF2-40B4-BE49-F238E27FC236}">
                <a16:creationId xmlns:a16="http://schemas.microsoft.com/office/drawing/2014/main" id="{97902045-DF8E-754E-A16D-E7BE516C27E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CB195E2-4EB0-5745-B87E-93D0EAFF711F}"/>
              </a:ext>
            </a:extLst>
          </p:cNvPr>
          <p:cNvSpPr>
            <a:spLocks noGrp="1"/>
          </p:cNvSpPr>
          <p:nvPr>
            <p:ph type="sldNum" sz="quarter" idx="12"/>
          </p:nvPr>
        </p:nvSpPr>
        <p:spPr/>
        <p:txBody>
          <a:bodyPr/>
          <a:lstStyle/>
          <a:p>
            <a:fld id="{F1AC1194-F25E-814B-9304-87CFF248FEE2}" type="slidenum">
              <a:rPr lang="en-US" smtClean="0"/>
              <a:t>‹#›</a:t>
            </a:fld>
            <a:endParaRPr lang="en-US" dirty="0"/>
          </a:p>
        </p:txBody>
      </p:sp>
    </p:spTree>
    <p:extLst>
      <p:ext uri="{BB962C8B-B14F-4D97-AF65-F5344CB8AC3E}">
        <p14:creationId xmlns:p14="http://schemas.microsoft.com/office/powerpoint/2010/main" val="1324730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image" Target="../media/image7.png"/><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microsoft.com/office/2007/relationships/hdphoto" Target="../media/hdphoto1.wdp"/><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image" Target="../media/image6.png"/><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4" Type="http://schemas.openxmlformats.org/officeDocument/2006/relationships/image" Target="../media/image8.jpe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7" Type="http://schemas.openxmlformats.org/officeDocument/2006/relationships/image" Target="../media/image9.png"/><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image" Target="../media/image3.jpeg"/><Relationship Id="rId5" Type="http://schemas.openxmlformats.org/officeDocument/2006/relationships/image" Target="../media/image4.tiff"/><Relationship Id="rId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478BFF-06B9-0C40-8158-5168417103B0}"/>
              </a:ext>
            </a:extLst>
          </p:cNvPr>
          <p:cNvSpPr>
            <a:spLocks noGrp="1"/>
          </p:cNvSpPr>
          <p:nvPr>
            <p:ph type="title"/>
          </p:nvPr>
        </p:nvSpPr>
        <p:spPr>
          <a:xfrm>
            <a:off x="838200" y="12686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E6B449-66F7-404C-8EAA-9ACE761A87C5}"/>
              </a:ext>
            </a:extLst>
          </p:cNvPr>
          <p:cNvSpPr>
            <a:spLocks noGrp="1"/>
          </p:cNvSpPr>
          <p:nvPr>
            <p:ph type="body" idx="1"/>
          </p:nvPr>
        </p:nvSpPr>
        <p:spPr>
          <a:xfrm>
            <a:off x="838200" y="2729123"/>
            <a:ext cx="10515600" cy="28159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F346B5-9A06-D34F-B5C5-53ED2DA09377}"/>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9C4BF9-B2F3-4640-8E22-5915DBD617AC}" type="datetime1">
              <a:rPr lang="en-US" smtClean="0"/>
              <a:t>10/2/2024</a:t>
            </a:fld>
            <a:endParaRPr lang="en-US" dirty="0"/>
          </a:p>
        </p:txBody>
      </p:sp>
      <p:sp>
        <p:nvSpPr>
          <p:cNvPr id="5" name="Footer Placeholder 4">
            <a:extLst>
              <a:ext uri="{FF2B5EF4-FFF2-40B4-BE49-F238E27FC236}">
                <a16:creationId xmlns:a16="http://schemas.microsoft.com/office/drawing/2014/main" id="{9904D778-DE33-964A-BEC6-28550C15AEF3}"/>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E1EAC4E-6F74-0247-A098-B4B11A0349BB}"/>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AC1194-F25E-814B-9304-87CFF248FEE2}" type="slidenum">
              <a:rPr lang="en-US" smtClean="0"/>
              <a:t>‹#›</a:t>
            </a:fld>
            <a:endParaRPr lang="en-US" dirty="0"/>
          </a:p>
        </p:txBody>
      </p:sp>
    </p:spTree>
    <p:extLst>
      <p:ext uri="{BB962C8B-B14F-4D97-AF65-F5344CB8AC3E}">
        <p14:creationId xmlns:p14="http://schemas.microsoft.com/office/powerpoint/2010/main" val="14706403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377" rtl="0" eaLnBrk="1" latinLnBrk="0" hangingPunct="1">
        <a:lnSpc>
          <a:spcPct val="90000"/>
        </a:lnSpc>
        <a:spcBef>
          <a:spcPct val="0"/>
        </a:spcBef>
        <a:buNone/>
        <a:defRPr sz="4400" b="1" i="0" kern="1200">
          <a:solidFill>
            <a:srgbClr val="0476A8"/>
          </a:solidFill>
          <a:latin typeface="Roboto Slab" pitchFamily="2" charset="0"/>
          <a:ea typeface="Roboto Slab" pitchFamily="2" charset="0"/>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Roboto Slab" pitchFamily="2" charset="0"/>
          <a:ea typeface="Roboto Slab" pitchFamily="2" charset="0"/>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Slab" pitchFamily="2" charset="0"/>
          <a:ea typeface="Roboto Slab" pitchFamily="2" charset="0"/>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Slab" pitchFamily="2" charset="0"/>
          <a:ea typeface="Roboto Slab" pitchFamily="2" charset="0"/>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Slab" pitchFamily="2" charset="0"/>
          <a:ea typeface="Roboto Slab" pitchFamily="2" charset="0"/>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Slab" pitchFamily="2" charset="0"/>
          <a:ea typeface="Roboto Slab" pitchFamily="2" charset="0"/>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A493EE53-342D-4C6F-9563-D820A7A14178}"/>
              </a:ext>
            </a:extLst>
          </p:cNvPr>
          <p:cNvPicPr>
            <a:picLocks noChangeAspect="1" noChangeArrowheads="1"/>
          </p:cNvPicPr>
          <p:nvPr userDrawn="1"/>
        </p:nvPicPr>
        <p:blipFill rotWithShape="1">
          <a:blip r:embed="rId23" cstate="print">
            <a:extLst>
              <a:ext uri="{BEBA8EAE-BF5A-486C-A8C5-ECC9F3942E4B}">
                <a14:imgProps xmlns:a14="http://schemas.microsoft.com/office/drawing/2010/main">
                  <a14:imgLayer r:embed="rId24">
                    <a14:imgEffect>
                      <a14:brightnessContrast bright="20000" contrast="40000"/>
                    </a14:imgEffect>
                  </a14:imgLayer>
                </a14:imgProps>
              </a:ext>
              <a:ext uri="{28A0092B-C50C-407E-A947-70E740481C1C}">
                <a14:useLocalDpi xmlns:a14="http://schemas.microsoft.com/office/drawing/2010/main" val="0"/>
              </a:ext>
            </a:extLst>
          </a:blip>
          <a:srcRect l="3358" t="5633" r="5633" b="3358"/>
          <a:stretch/>
        </p:blipFill>
        <p:spPr bwMode="auto">
          <a:xfrm flipH="1">
            <a:off x="-4" y="0"/>
            <a:ext cx="1219200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laceholder 1">
            <a:extLst>
              <a:ext uri="{FF2B5EF4-FFF2-40B4-BE49-F238E27FC236}">
                <a16:creationId xmlns:a16="http://schemas.microsoft.com/office/drawing/2014/main" id="{6B10B596-3906-4A4E-80D4-33F5C5F24B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B49D7F8-B181-4A23-B94D-0C1059BF4B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E0B0F55-7AC8-4363-A2D1-D25FA7AC99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A5A781-1373-4EEC-809E-28C37A035D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1E8163C-2A63-47F7-A6E1-4737763B21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E172BF-FC9F-4ACE-AFEC-D8277369A30D}" type="slidenum">
              <a:rPr lang="en-US" smtClean="0"/>
              <a:t>‹#›</a:t>
            </a:fld>
            <a:endParaRPr lang="en-US"/>
          </a:p>
        </p:txBody>
      </p:sp>
      <p:pic>
        <p:nvPicPr>
          <p:cNvPr id="9" name="Picture 8" descr="A close up of a logo&#10;&#10;Description automatically generated">
            <a:extLst>
              <a:ext uri="{FF2B5EF4-FFF2-40B4-BE49-F238E27FC236}">
                <a16:creationId xmlns:a16="http://schemas.microsoft.com/office/drawing/2014/main" id="{13F3F2F1-A5B4-4015-8ACB-F42C2EA3EA12}"/>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10156055" y="6311900"/>
            <a:ext cx="1909101" cy="447580"/>
          </a:xfrm>
          <a:prstGeom prst="rect">
            <a:avLst/>
          </a:prstGeom>
        </p:spPr>
      </p:pic>
    </p:spTree>
    <p:extLst>
      <p:ext uri="{BB962C8B-B14F-4D97-AF65-F5344CB8AC3E}">
        <p14:creationId xmlns:p14="http://schemas.microsoft.com/office/powerpoint/2010/main" val="274271826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F14EBE-AD6D-4FB3-8C3C-69E1844E5824}"/>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835068681"/>
      </p:ext>
    </p:extLst>
  </p:cSld>
  <p:clrMap bg1="lt1" tx1="dk1" bg2="lt2" tx2="dk2" accent1="accent1" accent2="accent2" accent3="accent3" accent4="accent4" accent5="accent5" accent6="accent6" hlink="hlink" folHlink="folHlink"/>
  <p:sldLayoutIdLst>
    <p:sldLayoutId id="2147483696" r:id="rId1"/>
    <p:sldLayoutId id="2147483697"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3B7C735-7696-4CBD-B30B-DB6538CE04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612803-327E-41C3-8FDB-3E0939BC35E8}" type="datetime1">
              <a:rPr lang="en-US" smtClean="0"/>
              <a:t>10/2/2024</a:t>
            </a:fld>
            <a:endParaRPr lang="en-US"/>
          </a:p>
        </p:txBody>
      </p:sp>
      <p:sp>
        <p:nvSpPr>
          <p:cNvPr id="5" name="Footer Placeholder 4">
            <a:extLst>
              <a:ext uri="{FF2B5EF4-FFF2-40B4-BE49-F238E27FC236}">
                <a16:creationId xmlns:a16="http://schemas.microsoft.com/office/drawing/2014/main" id="{619A5753-1AF1-4FC3-83D6-40C04FCD4E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7DB0E0D-8358-47FA-9216-3CBEEA65B0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EB41F1-66B8-45CF-B09A-FF819395EE29}" type="slidenum">
              <a:rPr lang="en-US" smtClean="0"/>
              <a:t>‹#›</a:t>
            </a:fld>
            <a:endParaRPr lang="en-US"/>
          </a:p>
        </p:txBody>
      </p:sp>
      <p:pic>
        <p:nvPicPr>
          <p:cNvPr id="11" name="Picture 10">
            <a:extLst>
              <a:ext uri="{FF2B5EF4-FFF2-40B4-BE49-F238E27FC236}">
                <a16:creationId xmlns:a16="http://schemas.microsoft.com/office/drawing/2014/main" id="{3D850A2B-6189-486E-AB35-CCF81E639FCD}"/>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rot="10800000">
            <a:off x="3175" y="6356346"/>
            <a:ext cx="12192000" cy="501653"/>
          </a:xfrm>
          <a:prstGeom prst="rect">
            <a:avLst/>
          </a:prstGeom>
        </p:spPr>
      </p:pic>
      <p:pic>
        <p:nvPicPr>
          <p:cNvPr id="15" name="Picture 14">
            <a:extLst>
              <a:ext uri="{FF2B5EF4-FFF2-40B4-BE49-F238E27FC236}">
                <a16:creationId xmlns:a16="http://schemas.microsoft.com/office/drawing/2014/main" id="{D0E13B77-9CFB-49DE-A5AF-890AF56CEDB7}"/>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093300" y="143450"/>
            <a:ext cx="686099" cy="685634"/>
          </a:xfrm>
          <a:prstGeom prst="rect">
            <a:avLst/>
          </a:prstGeom>
        </p:spPr>
      </p:pic>
      <p:grpSp>
        <p:nvGrpSpPr>
          <p:cNvPr id="8" name="Group 7">
            <a:extLst>
              <a:ext uri="{FF2B5EF4-FFF2-40B4-BE49-F238E27FC236}">
                <a16:creationId xmlns:a16="http://schemas.microsoft.com/office/drawing/2014/main" id="{A53654F1-1AFA-ADE0-96DC-A07C0FF0E55D}"/>
              </a:ext>
            </a:extLst>
          </p:cNvPr>
          <p:cNvGrpSpPr/>
          <p:nvPr userDrawn="1"/>
        </p:nvGrpSpPr>
        <p:grpSpPr>
          <a:xfrm>
            <a:off x="0" y="-4978"/>
            <a:ext cx="12195175" cy="1043204"/>
            <a:chOff x="0" y="-4978"/>
            <a:chExt cx="12195175" cy="1043204"/>
          </a:xfrm>
        </p:grpSpPr>
        <p:pic>
          <p:nvPicPr>
            <p:cNvPr id="9" name="Picture 8">
              <a:extLst>
                <a:ext uri="{FF2B5EF4-FFF2-40B4-BE49-F238E27FC236}">
                  <a16:creationId xmlns:a16="http://schemas.microsoft.com/office/drawing/2014/main" id="{F08467E7-BF63-A9DD-DC2C-CB10BFA9A350}"/>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3175" y="-4978"/>
              <a:ext cx="12192000" cy="982491"/>
            </a:xfrm>
            <a:prstGeom prst="rect">
              <a:avLst/>
            </a:prstGeom>
          </p:spPr>
        </p:pic>
        <p:sp>
          <p:nvSpPr>
            <p:cNvPr id="10" name="Rectangle 9">
              <a:extLst>
                <a:ext uri="{FF2B5EF4-FFF2-40B4-BE49-F238E27FC236}">
                  <a16:creationId xmlns:a16="http://schemas.microsoft.com/office/drawing/2014/main" id="{B5AA16E0-3301-C06E-3F48-4E036FCB5710}"/>
                </a:ext>
              </a:extLst>
            </p:cNvPr>
            <p:cNvSpPr/>
            <p:nvPr userDrawn="1"/>
          </p:nvSpPr>
          <p:spPr>
            <a:xfrm>
              <a:off x="0" y="962026"/>
              <a:ext cx="12192000" cy="76200"/>
            </a:xfrm>
            <a:prstGeom prst="rect">
              <a:avLst/>
            </a:prstGeom>
            <a:solidFill>
              <a:srgbClr val="F26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3" name="Picture 12" descr="Logo&#10;&#10;Description automatically generated">
              <a:extLst>
                <a:ext uri="{FF2B5EF4-FFF2-40B4-BE49-F238E27FC236}">
                  <a16:creationId xmlns:a16="http://schemas.microsoft.com/office/drawing/2014/main" id="{E88ABD55-5B96-39EA-2DE8-9BDC9520209B}"/>
                </a:ext>
              </a:extLst>
            </p:cNvPr>
            <p:cNvPicPr>
              <a:picLocks noChangeAspect="1"/>
            </p:cNvPicPr>
            <p:nvPr userDrawn="1"/>
          </p:nvPicPr>
          <p:blipFill>
            <a:blip r:embed="rId7"/>
            <a:stretch>
              <a:fillRect/>
            </a:stretch>
          </p:blipFill>
          <p:spPr>
            <a:xfrm>
              <a:off x="9220200" y="107063"/>
              <a:ext cx="2367790" cy="771924"/>
            </a:xfrm>
            <a:prstGeom prst="rect">
              <a:avLst/>
            </a:prstGeom>
          </p:spPr>
        </p:pic>
      </p:grpSp>
    </p:spTree>
    <p:extLst>
      <p:ext uri="{BB962C8B-B14F-4D97-AF65-F5344CB8AC3E}">
        <p14:creationId xmlns:p14="http://schemas.microsoft.com/office/powerpoint/2010/main" val="3594576364"/>
      </p:ext>
    </p:extLst>
  </p:cSld>
  <p:clrMap bg1="lt1" tx1="dk1" bg2="lt2" tx2="dk2" accent1="accent1" accent2="accent2" accent3="accent3" accent4="accent4" accent5="accent5" accent6="accent6" hlink="hlink" folHlink="folHlink"/>
  <p:sldLayoutIdLst>
    <p:sldLayoutId id="2147483699" r:id="rId1"/>
    <p:sldLayoutId id="2147483714"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478BFF-06B9-0C40-8158-5168417103B0}"/>
              </a:ext>
            </a:extLst>
          </p:cNvPr>
          <p:cNvSpPr>
            <a:spLocks noGrp="1"/>
          </p:cNvSpPr>
          <p:nvPr>
            <p:ph type="title"/>
          </p:nvPr>
        </p:nvSpPr>
        <p:spPr>
          <a:xfrm>
            <a:off x="838200" y="12686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EE6B449-66F7-404C-8EAA-9ACE761A87C5}"/>
              </a:ext>
            </a:extLst>
          </p:cNvPr>
          <p:cNvSpPr>
            <a:spLocks noGrp="1"/>
          </p:cNvSpPr>
          <p:nvPr>
            <p:ph type="body" idx="1"/>
          </p:nvPr>
        </p:nvSpPr>
        <p:spPr>
          <a:xfrm>
            <a:off x="838200" y="2729123"/>
            <a:ext cx="10515600" cy="281594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CF346B5-9A06-D34F-B5C5-53ED2DA09377}"/>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0793C8-93C1-3645-9CE6-836D5D7A1337}" type="datetimeFigureOut">
              <a:rPr lang="en-US" smtClean="0"/>
              <a:t>10/2/2024</a:t>
            </a:fld>
            <a:endParaRPr lang="en-US"/>
          </a:p>
        </p:txBody>
      </p:sp>
      <p:sp>
        <p:nvSpPr>
          <p:cNvPr id="5" name="Footer Placeholder 4">
            <a:extLst>
              <a:ext uri="{FF2B5EF4-FFF2-40B4-BE49-F238E27FC236}">
                <a16:creationId xmlns:a16="http://schemas.microsoft.com/office/drawing/2014/main" id="{9904D778-DE33-964A-BEC6-28550C15AEF3}"/>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E1EAC4E-6F74-0247-A098-B4B11A0349BB}"/>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AC1194-F25E-814B-9304-87CFF248FEE2}" type="slidenum">
              <a:rPr lang="en-US" smtClean="0"/>
              <a:t>‹#›</a:t>
            </a:fld>
            <a:endParaRPr lang="en-US"/>
          </a:p>
        </p:txBody>
      </p:sp>
    </p:spTree>
    <p:extLst>
      <p:ext uri="{BB962C8B-B14F-4D97-AF65-F5344CB8AC3E}">
        <p14:creationId xmlns:p14="http://schemas.microsoft.com/office/powerpoint/2010/main" val="1220442225"/>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Lst>
  <p:txStyles>
    <p:titleStyle>
      <a:lvl1pPr algn="l" defTabSz="914377" rtl="0" eaLnBrk="1" latinLnBrk="0" hangingPunct="1">
        <a:lnSpc>
          <a:spcPct val="90000"/>
        </a:lnSpc>
        <a:spcBef>
          <a:spcPct val="0"/>
        </a:spcBef>
        <a:buNone/>
        <a:defRPr sz="4400" b="1" i="0" kern="1200">
          <a:solidFill>
            <a:srgbClr val="0476A8"/>
          </a:solidFill>
          <a:latin typeface="Roboto Slab" pitchFamily="2" charset="0"/>
          <a:ea typeface="Roboto Slab" pitchFamily="2" charset="0"/>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Roboto Slab" pitchFamily="2" charset="0"/>
          <a:ea typeface="Roboto Slab" pitchFamily="2" charset="0"/>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Slab" pitchFamily="2" charset="0"/>
          <a:ea typeface="Roboto Slab" pitchFamily="2" charset="0"/>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Slab" pitchFamily="2" charset="0"/>
          <a:ea typeface="Roboto Slab" pitchFamily="2" charset="0"/>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Slab" pitchFamily="2" charset="0"/>
          <a:ea typeface="Roboto Slab" pitchFamily="2" charset="0"/>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Slab" pitchFamily="2" charset="0"/>
          <a:ea typeface="Roboto Slab" pitchFamily="2" charset="0"/>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0.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0.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8" Type="http://schemas.openxmlformats.org/officeDocument/2006/relationships/hyperlink" Target="https://tmrpa.org/public-infrastructure-plan/" TargetMode="External"/><Relationship Id="rId3" Type="http://schemas.openxmlformats.org/officeDocument/2006/relationships/hyperlink" Target="https://tmrpa.org/" TargetMode="External"/><Relationship Id="rId7" Type="http://schemas.openxmlformats.org/officeDocument/2006/relationships/hyperlink" Target="https://tmrpa.org/nrplan/" TargetMode="External"/><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hyperlink" Target="https://tmrpa.org/maps-gis-data/" TargetMode="External"/><Relationship Id="rId11" Type="http://schemas.openxmlformats.org/officeDocument/2006/relationships/hyperlink" Target="mailto:jsmith@tmrpa.org" TargetMode="External"/><Relationship Id="rId5" Type="http://schemas.openxmlformats.org/officeDocument/2006/relationships/hyperlink" Target="https://tmrpa.org/tmar/" TargetMode="External"/><Relationship Id="rId10" Type="http://schemas.openxmlformats.org/officeDocument/2006/relationships/hyperlink" Target="mailto:input@tmrpa.org" TargetMode="External"/><Relationship Id="rId4" Type="http://schemas.openxmlformats.org/officeDocument/2006/relationships/hyperlink" Target="https://tmrpa.org/2019-truckee-meadows-regional-plan/" TargetMode="External"/><Relationship Id="rId9" Type="http://schemas.openxmlformats.org/officeDocument/2006/relationships/hyperlink" Target="https://tmrpa.org/2024-rpu/"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45.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5.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45.xml"/></Relationships>
</file>

<file path=ppt/slides/_rels/slide3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5.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45.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45.xml"/><Relationship Id="rId4" Type="http://schemas.openxmlformats.org/officeDocument/2006/relationships/image" Target="../media/image9.png"/></Relationships>
</file>

<file path=ppt/slides/_rels/slide3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5.xml"/><Relationship Id="rId1" Type="http://schemas.openxmlformats.org/officeDocument/2006/relationships/slideLayout" Target="../slideLayouts/slideLayout38.xml"/><Relationship Id="rId4" Type="http://schemas.openxmlformats.org/officeDocument/2006/relationships/image" Target="../media/image32.jpg"/></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39.xml"/><Relationship Id="rId5" Type="http://schemas.openxmlformats.org/officeDocument/2006/relationships/image" Target="../media/image36.png"/><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45.xml"/><Relationship Id="rId5" Type="http://schemas.openxmlformats.org/officeDocument/2006/relationships/image" Target="../media/image38.png"/><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45.xml"/><Relationship Id="rId5" Type="http://schemas.openxmlformats.org/officeDocument/2006/relationships/image" Target="../media/image40.png"/><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8.xml"/><Relationship Id="rId1" Type="http://schemas.openxmlformats.org/officeDocument/2006/relationships/slideLayout" Target="../slideLayouts/slideLayout38.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45.xml"/></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45.xml"/><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9.xml"/><Relationship Id="rId1" Type="http://schemas.openxmlformats.org/officeDocument/2006/relationships/slideLayout" Target="../slideLayouts/slideLayout45.xml"/><Relationship Id="rId5" Type="http://schemas.openxmlformats.org/officeDocument/2006/relationships/image" Target="../media/image46.png"/><Relationship Id="rId4" Type="http://schemas.openxmlformats.org/officeDocument/2006/relationships/image" Target="../media/image9.png"/></Relationships>
</file>

<file path=ppt/slides/_rels/slide4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0.xml"/><Relationship Id="rId1" Type="http://schemas.openxmlformats.org/officeDocument/2006/relationships/slideLayout" Target="../slideLayouts/slideLayout45.xml"/><Relationship Id="rId5" Type="http://schemas.openxmlformats.org/officeDocument/2006/relationships/image" Target="../media/image47.png"/><Relationship Id="rId4" Type="http://schemas.openxmlformats.org/officeDocument/2006/relationships/image" Target="../media/image9.png"/></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8.jpeg"/><Relationship Id="rId1" Type="http://schemas.openxmlformats.org/officeDocument/2006/relationships/slideLayout" Target="../slideLayouts/slideLayout45.xml"/></Relationships>
</file>

<file path=ppt/slides/_rels/slide4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hyperlink" Target="mailto:tlloyd@washoecounty.gov" TargetMode="External"/><Relationship Id="rId2" Type="http://schemas.openxmlformats.org/officeDocument/2006/relationships/notesSlide" Target="../notesSlides/notesSlide21.xml"/><Relationship Id="rId1" Type="http://schemas.openxmlformats.org/officeDocument/2006/relationships/slideLayout" Target="../slideLayouts/slideLayout45.xml"/><Relationship Id="rId6" Type="http://schemas.openxmlformats.org/officeDocument/2006/relationships/hyperlink" Target="mailto:Planning@washoecounty.gov" TargetMode="External"/><Relationship Id="rId5" Type="http://schemas.openxmlformats.org/officeDocument/2006/relationships/hyperlink" Target="mailto:Washoe311@washoecounty.gov" TargetMode="External"/><Relationship Id="rId4" Type="http://schemas.openxmlformats.org/officeDocument/2006/relationships/image" Target="../media/image9.png"/></Relationships>
</file>

<file path=ppt/slides/_rels/slide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0.xml"/></Relationships>
</file>

<file path=ppt/slides/_rels/slide52.xml.rels><?xml version="1.0" encoding="UTF-8" standalone="yes"?>
<Relationships xmlns="http://schemas.openxmlformats.org/package/2006/relationships"><Relationship Id="rId3" Type="http://schemas.openxmlformats.org/officeDocument/2006/relationships/hyperlink" Target="mailto:mlarge@da.washoecounty.gov" TargetMode="External"/><Relationship Id="rId7" Type="http://schemas.openxmlformats.org/officeDocument/2006/relationships/hyperlink" Target="mailto:tlloyd@washoecounty.gov" TargetMode="External"/><Relationship Id="rId2" Type="http://schemas.openxmlformats.org/officeDocument/2006/relationships/hyperlink" Target="mailto:ayacoben@washoecounty.gov" TargetMode="External"/><Relationship Id="rId1" Type="http://schemas.openxmlformats.org/officeDocument/2006/relationships/slideLayout" Target="../slideLayouts/slideLayout1.xml"/><Relationship Id="rId6" Type="http://schemas.openxmlformats.org/officeDocument/2006/relationships/hyperlink" Target="mailto:rpierce@washoecounty.gov" TargetMode="External"/><Relationship Id="rId5" Type="http://schemas.openxmlformats.org/officeDocument/2006/relationships/hyperlink" Target="mailto:eyoung@washoecounty.gov" TargetMode="External"/><Relationship Id="rId4" Type="http://schemas.openxmlformats.org/officeDocument/2006/relationships/hyperlink" Target="mailto:jsmith@tmrpa.org"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716F762-938B-1646-8DD8-892F5798703E}"/>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1" name="Subtitle 2">
            <a:extLst>
              <a:ext uri="{FF2B5EF4-FFF2-40B4-BE49-F238E27FC236}">
                <a16:creationId xmlns:a16="http://schemas.microsoft.com/office/drawing/2014/main" id="{948738BA-D24E-1846-B815-9CA15E2D2588}"/>
              </a:ext>
            </a:extLst>
          </p:cNvPr>
          <p:cNvSpPr txBox="1">
            <a:spLocks/>
          </p:cNvSpPr>
          <p:nvPr/>
        </p:nvSpPr>
        <p:spPr>
          <a:xfrm>
            <a:off x="616168" y="3682924"/>
            <a:ext cx="10959662" cy="1659199"/>
          </a:xfrm>
          <a:prstGeom prst="rect">
            <a:avLst/>
          </a:prstGeom>
        </p:spPr>
        <p:txBody>
          <a:bodyPr vert="horz" wrap="square" lIns="0" tIns="0" rIns="0" bIns="0" rtlCol="0" anchor="t">
            <a:noAutofit/>
          </a:bodyPr>
          <a:lst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lnSpc>
                <a:spcPts val="6000"/>
              </a:lnSpc>
              <a:spcBef>
                <a:spcPts val="0"/>
              </a:spcBef>
              <a:buNone/>
            </a:pPr>
            <a:r>
              <a:rPr lang="en-US" sz="4400" b="1" dirty="0">
                <a:solidFill>
                  <a:schemeClr val="bg1"/>
                </a:solidFill>
                <a:latin typeface="Roboto Slab"/>
                <a:ea typeface="Roboto Slab"/>
                <a:cs typeface="Roboto Light"/>
              </a:rPr>
              <a:t>Important Things You Need to Know About Planning</a:t>
            </a:r>
          </a:p>
          <a:p>
            <a:pPr marL="0" indent="0" algn="ctr">
              <a:lnSpc>
                <a:spcPct val="150000"/>
              </a:lnSpc>
              <a:spcBef>
                <a:spcPts val="0"/>
              </a:spcBef>
              <a:buNone/>
            </a:pPr>
            <a:r>
              <a:rPr lang="en-US" sz="2000" dirty="0">
                <a:solidFill>
                  <a:schemeClr val="bg1"/>
                </a:solidFill>
                <a:latin typeface="Roboto"/>
                <a:ea typeface="Roboto Slab"/>
                <a:cs typeface="Roboto Light"/>
              </a:rPr>
              <a:t>Spanish Springs Citizen Advisory Board (CAB)</a:t>
            </a:r>
          </a:p>
          <a:p>
            <a:pPr marL="0" indent="0" algn="ctr">
              <a:lnSpc>
                <a:spcPct val="150000"/>
              </a:lnSpc>
              <a:spcBef>
                <a:spcPts val="0"/>
              </a:spcBef>
              <a:buNone/>
            </a:pPr>
            <a:r>
              <a:rPr lang="en-US" sz="2000" dirty="0">
                <a:solidFill>
                  <a:schemeClr val="bg1"/>
                </a:solidFill>
                <a:latin typeface="Roboto"/>
                <a:ea typeface="Roboto Slab"/>
                <a:cs typeface="Roboto Light"/>
              </a:rPr>
              <a:t>October 2, 2024</a:t>
            </a:r>
            <a:endParaRPr lang="en-US" sz="2000" dirty="0">
              <a:solidFill>
                <a:schemeClr val="bg1"/>
              </a:solidFill>
              <a:latin typeface="Roboto"/>
              <a:ea typeface="Roboto Slab" pitchFamily="2" charset="0"/>
              <a:cs typeface="Roboto Light" panose="02000000000000000000" pitchFamily="2" charset="0"/>
            </a:endParaRPr>
          </a:p>
        </p:txBody>
      </p:sp>
      <p:pic>
        <p:nvPicPr>
          <p:cNvPr id="6" name="Picture 5">
            <a:extLst>
              <a:ext uri="{FF2B5EF4-FFF2-40B4-BE49-F238E27FC236}">
                <a16:creationId xmlns:a16="http://schemas.microsoft.com/office/drawing/2014/main" id="{004865C6-0D71-7C4F-8728-ED4E101138F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26335" y="1259845"/>
            <a:ext cx="2339329" cy="2337743"/>
          </a:xfrm>
          <a:prstGeom prst="rect">
            <a:avLst/>
          </a:prstGeom>
        </p:spPr>
      </p:pic>
    </p:spTree>
    <p:extLst>
      <p:ext uri="{BB962C8B-B14F-4D97-AF65-F5344CB8AC3E}">
        <p14:creationId xmlns:p14="http://schemas.microsoft.com/office/powerpoint/2010/main" val="19201183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1E7BA-D753-E4B5-1601-098250A56F32}"/>
              </a:ext>
            </a:extLst>
          </p:cNvPr>
          <p:cNvSpPr>
            <a:spLocks noGrp="1"/>
          </p:cNvSpPr>
          <p:nvPr>
            <p:ph type="title"/>
          </p:nvPr>
        </p:nvSpPr>
        <p:spPr>
          <a:xfrm>
            <a:off x="838200" y="1121265"/>
            <a:ext cx="11049000" cy="1325563"/>
          </a:xfrm>
        </p:spPr>
        <p:txBody>
          <a:bodyPr>
            <a:noAutofit/>
          </a:bodyPr>
          <a:lstStyle/>
          <a:p>
            <a:r>
              <a:rPr lang="en-US" sz="3200" dirty="0"/>
              <a:t>Approval, Denials, and Conditions not supported by evidence in the record can result in Takings Claims</a:t>
            </a:r>
          </a:p>
        </p:txBody>
      </p:sp>
      <p:pic>
        <p:nvPicPr>
          <p:cNvPr id="4" name="Content Placeholder 4">
            <a:extLst>
              <a:ext uri="{FF2B5EF4-FFF2-40B4-BE49-F238E27FC236}">
                <a16:creationId xmlns:a16="http://schemas.microsoft.com/office/drawing/2014/main" id="{CC22D299-90C0-31D7-6C65-9870A89D15E2}"/>
              </a:ext>
            </a:extLst>
          </p:cNvPr>
          <p:cNvPicPr>
            <a:picLocks noChangeAspect="1"/>
          </p:cNvPicPr>
          <p:nvPr/>
        </p:nvPicPr>
        <p:blipFill>
          <a:blip r:embed="rId2"/>
          <a:stretch>
            <a:fillRect/>
          </a:stretch>
        </p:blipFill>
        <p:spPr>
          <a:xfrm>
            <a:off x="410733" y="2469097"/>
            <a:ext cx="3176291" cy="3772797"/>
          </a:xfrm>
          <a:custGeom>
            <a:avLst/>
            <a:gdLst/>
            <a:ahLst/>
            <a:cxnLst/>
            <a:rect l="l" t="t" r="r" b="b"/>
            <a:pathLst>
              <a:path w="5092062" h="5759450">
                <a:moveTo>
                  <a:pt x="0" y="0"/>
                </a:moveTo>
                <a:lnTo>
                  <a:pt x="5092062" y="0"/>
                </a:lnTo>
                <a:lnTo>
                  <a:pt x="5092062" y="5759450"/>
                </a:lnTo>
                <a:lnTo>
                  <a:pt x="0" y="5759450"/>
                </a:lnTo>
                <a:close/>
              </a:path>
            </a:pathLst>
          </a:custGeom>
          <a:ln>
            <a:solidFill>
              <a:schemeClr val="tx1"/>
            </a:solidFill>
          </a:ln>
        </p:spPr>
      </p:pic>
      <p:pic>
        <p:nvPicPr>
          <p:cNvPr id="5" name="Content Placeholder 4">
            <a:extLst>
              <a:ext uri="{FF2B5EF4-FFF2-40B4-BE49-F238E27FC236}">
                <a16:creationId xmlns:a16="http://schemas.microsoft.com/office/drawing/2014/main" id="{618F4CBE-01C4-5E5B-7DAE-0A5D412287A3}"/>
              </a:ext>
            </a:extLst>
          </p:cNvPr>
          <p:cNvPicPr>
            <a:picLocks noGrp="1" noChangeAspect="1"/>
          </p:cNvPicPr>
          <p:nvPr>
            <p:ph idx="1"/>
          </p:nvPr>
        </p:nvPicPr>
        <p:blipFill rotWithShape="1">
          <a:blip r:embed="rId3"/>
          <a:srcRect r="1" b="17983"/>
          <a:stretch/>
        </p:blipFill>
        <p:spPr>
          <a:xfrm>
            <a:off x="8604978" y="2967823"/>
            <a:ext cx="2782461" cy="3222328"/>
          </a:xfrm>
          <a:custGeom>
            <a:avLst/>
            <a:gdLst/>
            <a:ahLst/>
            <a:cxnLst/>
            <a:rect l="l" t="t" r="r" b="b"/>
            <a:pathLst>
              <a:path w="4713922" h="5759450">
                <a:moveTo>
                  <a:pt x="0" y="0"/>
                </a:moveTo>
                <a:lnTo>
                  <a:pt x="4713922" y="0"/>
                </a:lnTo>
                <a:lnTo>
                  <a:pt x="4713922" y="5759450"/>
                </a:lnTo>
                <a:lnTo>
                  <a:pt x="0" y="5759450"/>
                </a:lnTo>
                <a:close/>
              </a:path>
            </a:pathLst>
          </a:custGeom>
          <a:ln>
            <a:solidFill>
              <a:schemeClr val="tx1"/>
            </a:solidFill>
          </a:ln>
        </p:spPr>
      </p:pic>
      <p:pic>
        <p:nvPicPr>
          <p:cNvPr id="6" name="Content Placeholder 3">
            <a:extLst>
              <a:ext uri="{FF2B5EF4-FFF2-40B4-BE49-F238E27FC236}">
                <a16:creationId xmlns:a16="http://schemas.microsoft.com/office/drawing/2014/main" id="{00A2BEEE-9A96-6B02-A939-995F31867F45}"/>
              </a:ext>
            </a:extLst>
          </p:cNvPr>
          <p:cNvPicPr>
            <a:picLocks noChangeAspect="1"/>
          </p:cNvPicPr>
          <p:nvPr/>
        </p:nvPicPr>
        <p:blipFill>
          <a:blip r:embed="rId4"/>
          <a:stretch>
            <a:fillRect/>
          </a:stretch>
        </p:blipFill>
        <p:spPr>
          <a:xfrm>
            <a:off x="3927834" y="2397173"/>
            <a:ext cx="5471568" cy="721102"/>
          </a:xfrm>
          <a:prstGeom prst="rect">
            <a:avLst/>
          </a:prstGeom>
          <a:ln>
            <a:solidFill>
              <a:schemeClr val="tx1"/>
            </a:solidFill>
          </a:ln>
        </p:spPr>
      </p:pic>
      <p:sp>
        <p:nvSpPr>
          <p:cNvPr id="8" name="TextBox 7">
            <a:extLst>
              <a:ext uri="{FF2B5EF4-FFF2-40B4-BE49-F238E27FC236}">
                <a16:creationId xmlns:a16="http://schemas.microsoft.com/office/drawing/2014/main" id="{BCE44A4D-613C-4BF2-0F35-91156ABAA338}"/>
              </a:ext>
            </a:extLst>
          </p:cNvPr>
          <p:cNvSpPr txBox="1"/>
          <p:nvPr/>
        </p:nvSpPr>
        <p:spPr>
          <a:xfrm>
            <a:off x="3941148" y="3407150"/>
            <a:ext cx="3350891" cy="1200329"/>
          </a:xfrm>
          <a:prstGeom prst="rect">
            <a:avLst/>
          </a:prstGeom>
          <a:noFill/>
          <a:ln>
            <a:solidFill>
              <a:schemeClr val="tx1"/>
            </a:solidFill>
          </a:ln>
        </p:spPr>
        <p:txBody>
          <a:bodyPr wrap="square">
            <a:spAutoFit/>
          </a:bodyPr>
          <a:lstStyle/>
          <a:p>
            <a:br>
              <a:rPr lang="en-US" dirty="0"/>
            </a:br>
            <a:r>
              <a:rPr lang="en-US" b="1" i="0" dirty="0">
                <a:effectLst/>
                <a:latin typeface="Unify Sans"/>
              </a:rPr>
              <a:t>Reno City Council approves $3.5M settlement over Stan Lucas’ Mortensen Ranch project</a:t>
            </a:r>
            <a:endParaRPr lang="en-US" dirty="0"/>
          </a:p>
        </p:txBody>
      </p:sp>
      <p:pic>
        <p:nvPicPr>
          <p:cNvPr id="10" name="Picture 9">
            <a:extLst>
              <a:ext uri="{FF2B5EF4-FFF2-40B4-BE49-F238E27FC236}">
                <a16:creationId xmlns:a16="http://schemas.microsoft.com/office/drawing/2014/main" id="{D61B97E1-970C-56F7-F739-AFF8C0EC84FF}"/>
              </a:ext>
            </a:extLst>
          </p:cNvPr>
          <p:cNvPicPr>
            <a:picLocks noChangeAspect="1"/>
          </p:cNvPicPr>
          <p:nvPr/>
        </p:nvPicPr>
        <p:blipFill>
          <a:blip r:embed="rId5"/>
          <a:stretch>
            <a:fillRect/>
          </a:stretch>
        </p:blipFill>
        <p:spPr>
          <a:xfrm rot="692903">
            <a:off x="6761145" y="5200912"/>
            <a:ext cx="5276515" cy="518058"/>
          </a:xfrm>
          <a:prstGeom prst="rect">
            <a:avLst/>
          </a:prstGeom>
          <a:ln>
            <a:solidFill>
              <a:schemeClr val="tx1"/>
            </a:solidFill>
          </a:ln>
        </p:spPr>
      </p:pic>
      <p:pic>
        <p:nvPicPr>
          <p:cNvPr id="12" name="Picture 11">
            <a:extLst>
              <a:ext uri="{FF2B5EF4-FFF2-40B4-BE49-F238E27FC236}">
                <a16:creationId xmlns:a16="http://schemas.microsoft.com/office/drawing/2014/main" id="{3256AEE0-50A7-946C-30D4-5EC5EB924CF1}"/>
              </a:ext>
            </a:extLst>
          </p:cNvPr>
          <p:cNvPicPr>
            <a:picLocks noChangeAspect="1"/>
          </p:cNvPicPr>
          <p:nvPr/>
        </p:nvPicPr>
        <p:blipFill>
          <a:blip r:embed="rId6"/>
          <a:stretch>
            <a:fillRect/>
          </a:stretch>
        </p:blipFill>
        <p:spPr>
          <a:xfrm rot="21183226">
            <a:off x="553223" y="5293511"/>
            <a:ext cx="5556999" cy="400227"/>
          </a:xfrm>
          <a:prstGeom prst="rect">
            <a:avLst/>
          </a:prstGeom>
          <a:ln>
            <a:solidFill>
              <a:schemeClr val="tx1"/>
            </a:solidFill>
          </a:ln>
        </p:spPr>
      </p:pic>
    </p:spTree>
    <p:extLst>
      <p:ext uri="{BB962C8B-B14F-4D97-AF65-F5344CB8AC3E}">
        <p14:creationId xmlns:p14="http://schemas.microsoft.com/office/powerpoint/2010/main" val="42026806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54ACA-149C-F14C-A627-32DF88977D72}"/>
              </a:ext>
            </a:extLst>
          </p:cNvPr>
          <p:cNvSpPr>
            <a:spLocks noGrp="1"/>
          </p:cNvSpPr>
          <p:nvPr>
            <p:ph type="title"/>
          </p:nvPr>
        </p:nvSpPr>
        <p:spPr>
          <a:xfrm>
            <a:off x="4123944" y="2766218"/>
            <a:ext cx="3944112" cy="1325563"/>
          </a:xfrm>
        </p:spPr>
        <p:txBody>
          <a:bodyPr>
            <a:normAutofit fontScale="90000"/>
          </a:bodyPr>
          <a:lstStyle/>
          <a:p>
            <a:pPr algn="ctr"/>
            <a:r>
              <a:rPr lang="en-US" dirty="0"/>
              <a:t>Regional Planning</a:t>
            </a:r>
            <a:br>
              <a:rPr lang="en-US" dirty="0"/>
            </a:br>
            <a:br>
              <a:rPr lang="en-US" dirty="0"/>
            </a:br>
            <a:r>
              <a:rPr lang="en-US" sz="2700" dirty="0"/>
              <a:t>Jeremy Smith</a:t>
            </a:r>
            <a:endParaRPr lang="en-US" dirty="0"/>
          </a:p>
        </p:txBody>
      </p:sp>
    </p:spTree>
    <p:extLst>
      <p:ext uri="{BB962C8B-B14F-4D97-AF65-F5344CB8AC3E}">
        <p14:creationId xmlns:p14="http://schemas.microsoft.com/office/powerpoint/2010/main" val="29960357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473A4-8250-41C0-B878-BB98321FF653}"/>
              </a:ext>
            </a:extLst>
          </p:cNvPr>
          <p:cNvSpPr>
            <a:spLocks noGrp="1"/>
          </p:cNvSpPr>
          <p:nvPr>
            <p:ph type="ctrTitle"/>
          </p:nvPr>
        </p:nvSpPr>
        <p:spPr>
          <a:xfrm>
            <a:off x="849231" y="2364686"/>
            <a:ext cx="10128057" cy="2494281"/>
          </a:xfrm>
        </p:spPr>
        <p:txBody>
          <a:bodyPr>
            <a:normAutofit fontScale="90000"/>
          </a:bodyPr>
          <a:lstStyle/>
          <a:p>
            <a:r>
              <a:rPr lang="en-US" dirty="0"/>
              <a:t>Regional Planning in the Truckee Meadows</a:t>
            </a:r>
            <a:br>
              <a:rPr lang="en-US" dirty="0"/>
            </a:br>
            <a:br>
              <a:rPr lang="en-US" sz="7300" dirty="0"/>
            </a:br>
            <a:r>
              <a:rPr lang="en-US" sz="3100" dirty="0"/>
              <a:t>Truckee Meadows Regional Planning Agency (TMRPA)</a:t>
            </a:r>
            <a:br>
              <a:rPr lang="en-US" sz="3100" dirty="0"/>
            </a:br>
            <a:r>
              <a:rPr lang="en-US" sz="3100" dirty="0"/>
              <a:t>Jeremy Smith, Director</a:t>
            </a:r>
            <a:endParaRPr lang="en-US" sz="2200" dirty="0"/>
          </a:p>
        </p:txBody>
      </p:sp>
      <p:sp>
        <p:nvSpPr>
          <p:cNvPr id="4" name="Rectangle 3">
            <a:extLst>
              <a:ext uri="{FF2B5EF4-FFF2-40B4-BE49-F238E27FC236}">
                <a16:creationId xmlns:a16="http://schemas.microsoft.com/office/drawing/2014/main" id="{F62206B4-CAFC-4254-8DCB-3FB86CD2702E}"/>
              </a:ext>
            </a:extLst>
          </p:cNvPr>
          <p:cNvSpPr/>
          <p:nvPr/>
        </p:nvSpPr>
        <p:spPr>
          <a:xfrm>
            <a:off x="0" y="6067433"/>
            <a:ext cx="4659086"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Light" panose="020F0302020204030204"/>
                <a:ea typeface="+mn-ea"/>
                <a:cs typeface="+mn-cs"/>
              </a:rPr>
              <a:t>Spanish Springs CAB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Light" panose="020F0302020204030204"/>
                <a:ea typeface="+mn-ea"/>
                <a:cs typeface="+mn-cs"/>
              </a:rPr>
              <a:t>10/02/2024</a:t>
            </a:r>
          </a:p>
        </p:txBody>
      </p:sp>
    </p:spTree>
    <p:extLst>
      <p:ext uri="{BB962C8B-B14F-4D97-AF65-F5344CB8AC3E}">
        <p14:creationId xmlns:p14="http://schemas.microsoft.com/office/powerpoint/2010/main" val="32274982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E88B4-A324-4CE5-8D95-964F1DA2D59A}"/>
              </a:ext>
            </a:extLst>
          </p:cNvPr>
          <p:cNvSpPr>
            <a:spLocks noGrp="1"/>
          </p:cNvSpPr>
          <p:nvPr>
            <p:ph type="title"/>
          </p:nvPr>
        </p:nvSpPr>
        <p:spPr/>
        <p:txBody>
          <a:bodyPr/>
          <a:lstStyle/>
          <a:p>
            <a:r>
              <a:rPr lang="en-US" dirty="0"/>
              <a:t>Overview of TMRPA</a:t>
            </a:r>
          </a:p>
        </p:txBody>
      </p:sp>
      <p:sp>
        <p:nvSpPr>
          <p:cNvPr id="3" name="Content Placeholder 2">
            <a:extLst>
              <a:ext uri="{FF2B5EF4-FFF2-40B4-BE49-F238E27FC236}">
                <a16:creationId xmlns:a16="http://schemas.microsoft.com/office/drawing/2014/main" id="{E18F9DEB-1E1C-48A1-B3E6-F6E036F9EAFA}"/>
              </a:ext>
            </a:extLst>
          </p:cNvPr>
          <p:cNvSpPr>
            <a:spLocks noGrp="1"/>
          </p:cNvSpPr>
          <p:nvPr>
            <p:ph idx="1"/>
          </p:nvPr>
        </p:nvSpPr>
        <p:spPr>
          <a:xfrm>
            <a:off x="1527610" y="1776465"/>
            <a:ext cx="8137500" cy="4351338"/>
          </a:xfrm>
        </p:spPr>
        <p:txBody>
          <a:bodyPr>
            <a:normAutofit/>
          </a:bodyPr>
          <a:lstStyle/>
          <a:p>
            <a:r>
              <a:rPr lang="en-US" dirty="0"/>
              <a:t>The Truckee Meadows Regional Planning Agency was created by state statute in 1989 </a:t>
            </a:r>
          </a:p>
          <a:p>
            <a:pPr lvl="1"/>
            <a:r>
              <a:rPr lang="en-US" dirty="0"/>
              <a:t>First regional plan 1991</a:t>
            </a:r>
          </a:p>
          <a:p>
            <a:pPr lvl="1"/>
            <a:r>
              <a:rPr lang="en-US" dirty="0"/>
              <a:t>5-year update cycle</a:t>
            </a:r>
          </a:p>
          <a:p>
            <a:pPr lvl="1"/>
            <a:endParaRPr lang="en-US" dirty="0"/>
          </a:p>
          <a:p>
            <a:r>
              <a:rPr lang="en-US" dirty="0"/>
              <a:t>Created to foster collaboration and facilitate master planning in the Truckee Meadows</a:t>
            </a:r>
          </a:p>
          <a:p>
            <a:pPr lvl="1"/>
            <a:r>
              <a:rPr lang="en-US" dirty="0"/>
              <a:t>3 Jurisdictions</a:t>
            </a:r>
          </a:p>
          <a:p>
            <a:pPr lvl="1"/>
            <a:r>
              <a:rPr lang="en-US" dirty="0"/>
              <a:t>Affected entities</a:t>
            </a:r>
          </a:p>
          <a:p>
            <a:endParaRPr lang="en-US" dirty="0"/>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188191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E88B4-A324-4CE5-8D95-964F1DA2D59A}"/>
              </a:ext>
            </a:extLst>
          </p:cNvPr>
          <p:cNvSpPr>
            <a:spLocks noGrp="1"/>
          </p:cNvSpPr>
          <p:nvPr>
            <p:ph type="title"/>
          </p:nvPr>
        </p:nvSpPr>
        <p:spPr>
          <a:xfrm>
            <a:off x="1527611" y="67415"/>
            <a:ext cx="9019064" cy="1325563"/>
          </a:xfrm>
        </p:spPr>
        <p:txBody>
          <a:bodyPr/>
          <a:lstStyle/>
          <a:p>
            <a:r>
              <a:rPr lang="en-US" dirty="0"/>
              <a:t>Agency Structure &amp; Jurisdiction</a:t>
            </a:r>
          </a:p>
        </p:txBody>
      </p:sp>
      <p:sp>
        <p:nvSpPr>
          <p:cNvPr id="3" name="Content Placeholder 2">
            <a:extLst>
              <a:ext uri="{FF2B5EF4-FFF2-40B4-BE49-F238E27FC236}">
                <a16:creationId xmlns:a16="http://schemas.microsoft.com/office/drawing/2014/main" id="{E18F9DEB-1E1C-48A1-B3E6-F6E036F9EAFA}"/>
              </a:ext>
            </a:extLst>
          </p:cNvPr>
          <p:cNvSpPr>
            <a:spLocks noGrp="1"/>
          </p:cNvSpPr>
          <p:nvPr>
            <p:ph idx="1"/>
          </p:nvPr>
        </p:nvSpPr>
        <p:spPr>
          <a:xfrm>
            <a:off x="1283172" y="1285579"/>
            <a:ext cx="3799762" cy="5037640"/>
          </a:xfrm>
        </p:spPr>
        <p:txBody>
          <a:bodyPr>
            <a:normAutofit/>
          </a:bodyPr>
          <a:lstStyle/>
          <a:p>
            <a:r>
              <a:rPr lang="en-US" dirty="0"/>
              <a:t>People</a:t>
            </a:r>
          </a:p>
          <a:p>
            <a:pPr lvl="1"/>
            <a:r>
              <a:rPr lang="en-US" dirty="0"/>
              <a:t>Regional Planning Governing Board (RPGB)</a:t>
            </a:r>
          </a:p>
          <a:p>
            <a:pPr lvl="1"/>
            <a:r>
              <a:rPr lang="en-US" dirty="0"/>
              <a:t>Regional Planning Commission (RPC)</a:t>
            </a:r>
          </a:p>
          <a:p>
            <a:pPr lvl="1"/>
            <a:r>
              <a:rPr lang="en-US" dirty="0"/>
              <a:t>Staff </a:t>
            </a:r>
          </a:p>
          <a:p>
            <a:r>
              <a:rPr lang="en-US" dirty="0"/>
              <a:t>Place</a:t>
            </a:r>
          </a:p>
          <a:p>
            <a:pPr lvl="1"/>
            <a:r>
              <a:rPr lang="en-US" dirty="0"/>
              <a:t>All of Washoe County</a:t>
            </a:r>
          </a:p>
          <a:p>
            <a:pPr lvl="1"/>
            <a:r>
              <a:rPr lang="en-US" dirty="0"/>
              <a:t>Exceptions:</a:t>
            </a:r>
          </a:p>
          <a:p>
            <a:pPr lvl="2"/>
            <a:r>
              <a:rPr lang="en-US" dirty="0"/>
              <a:t>Tahoe Basin</a:t>
            </a:r>
          </a:p>
          <a:p>
            <a:pPr lvl="2"/>
            <a:r>
              <a:rPr lang="en-US" dirty="0"/>
              <a:t>Tribal Lands</a:t>
            </a:r>
          </a:p>
          <a:p>
            <a:endParaRPr lang="en-US" dirty="0"/>
          </a:p>
          <a:p>
            <a:endParaRPr lang="en-US" dirty="0"/>
          </a:p>
        </p:txBody>
      </p:sp>
      <p:pic>
        <p:nvPicPr>
          <p:cNvPr id="6" name="Picture 5">
            <a:extLst>
              <a:ext uri="{FF2B5EF4-FFF2-40B4-BE49-F238E27FC236}">
                <a16:creationId xmlns:a16="http://schemas.microsoft.com/office/drawing/2014/main" id="{D4AAB98A-DDA4-4022-BB6D-328DAC35A558}"/>
              </a:ext>
            </a:extLst>
          </p:cNvPr>
          <p:cNvPicPr>
            <a:picLocks noChangeAspect="1"/>
          </p:cNvPicPr>
          <p:nvPr/>
        </p:nvPicPr>
        <p:blipFill>
          <a:blip r:embed="rId3"/>
          <a:stretch>
            <a:fillRect/>
          </a:stretch>
        </p:blipFill>
        <p:spPr>
          <a:xfrm>
            <a:off x="5188226" y="1285579"/>
            <a:ext cx="5253157" cy="2110827"/>
          </a:xfrm>
          <a:prstGeom prst="rect">
            <a:avLst/>
          </a:prstGeom>
        </p:spPr>
      </p:pic>
      <p:pic>
        <p:nvPicPr>
          <p:cNvPr id="4" name="Picture 3">
            <a:extLst>
              <a:ext uri="{FF2B5EF4-FFF2-40B4-BE49-F238E27FC236}">
                <a16:creationId xmlns:a16="http://schemas.microsoft.com/office/drawing/2014/main" id="{984323ED-534F-81F1-BCA7-143655365368}"/>
              </a:ext>
            </a:extLst>
          </p:cNvPr>
          <p:cNvPicPr>
            <a:picLocks noChangeAspect="1"/>
          </p:cNvPicPr>
          <p:nvPr/>
        </p:nvPicPr>
        <p:blipFill>
          <a:blip r:embed="rId4"/>
          <a:stretch>
            <a:fillRect/>
          </a:stretch>
        </p:blipFill>
        <p:spPr>
          <a:xfrm>
            <a:off x="10441383" y="0"/>
            <a:ext cx="1750617" cy="6858000"/>
          </a:xfrm>
          <a:prstGeom prst="rect">
            <a:avLst/>
          </a:prstGeom>
        </p:spPr>
      </p:pic>
      <p:pic>
        <p:nvPicPr>
          <p:cNvPr id="5" name="Content Placeholder 4">
            <a:extLst>
              <a:ext uri="{FF2B5EF4-FFF2-40B4-BE49-F238E27FC236}">
                <a16:creationId xmlns:a16="http://schemas.microsoft.com/office/drawing/2014/main" id="{23E35CF0-BE8D-A5AD-1F39-838A4606DE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8226" y="3396406"/>
            <a:ext cx="5253157" cy="3461594"/>
          </a:xfrm>
          <a:prstGeom prst="rect">
            <a:avLst/>
          </a:prstGeom>
        </p:spPr>
      </p:pic>
    </p:spTree>
    <p:extLst>
      <p:ext uri="{BB962C8B-B14F-4D97-AF65-F5344CB8AC3E}">
        <p14:creationId xmlns:p14="http://schemas.microsoft.com/office/powerpoint/2010/main" val="6620641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E88B4-A324-4CE5-8D95-964F1DA2D59A}"/>
              </a:ext>
            </a:extLst>
          </p:cNvPr>
          <p:cNvSpPr>
            <a:spLocks noGrp="1"/>
          </p:cNvSpPr>
          <p:nvPr>
            <p:ph type="title"/>
          </p:nvPr>
        </p:nvSpPr>
        <p:spPr/>
        <p:txBody>
          <a:bodyPr/>
          <a:lstStyle/>
          <a:p>
            <a:r>
              <a:rPr lang="en-US" dirty="0"/>
              <a:t>Mandate in State Law</a:t>
            </a:r>
          </a:p>
        </p:txBody>
      </p:sp>
      <p:sp>
        <p:nvSpPr>
          <p:cNvPr id="3" name="Content Placeholder 2">
            <a:extLst>
              <a:ext uri="{FF2B5EF4-FFF2-40B4-BE49-F238E27FC236}">
                <a16:creationId xmlns:a16="http://schemas.microsoft.com/office/drawing/2014/main" id="{E18F9DEB-1E1C-48A1-B3E6-F6E036F9EAFA}"/>
              </a:ext>
            </a:extLst>
          </p:cNvPr>
          <p:cNvSpPr>
            <a:spLocks noGrp="1"/>
          </p:cNvSpPr>
          <p:nvPr>
            <p:ph idx="1"/>
          </p:nvPr>
        </p:nvSpPr>
        <p:spPr>
          <a:xfrm>
            <a:off x="1527610" y="1776465"/>
            <a:ext cx="8137500" cy="4351338"/>
          </a:xfrm>
        </p:spPr>
        <p:txBody>
          <a:bodyPr>
            <a:normAutofit lnSpcReduction="10000"/>
          </a:bodyPr>
          <a:lstStyle/>
          <a:p>
            <a:r>
              <a:rPr lang="en-US" dirty="0"/>
              <a:t>Regional Planning in counties whose population is 100,000 or more but less than 700,000</a:t>
            </a:r>
          </a:p>
          <a:p>
            <a:endParaRPr lang="en-US" dirty="0"/>
          </a:p>
          <a:p>
            <a:r>
              <a:rPr lang="en-US" dirty="0"/>
              <a:t>NRS 278.0274 Contents of the Regional Plan</a:t>
            </a:r>
          </a:p>
          <a:p>
            <a:pPr lvl="1"/>
            <a:r>
              <a:rPr lang="en-US" dirty="0"/>
              <a:t>Population growth</a:t>
            </a:r>
          </a:p>
          <a:p>
            <a:pPr lvl="1"/>
            <a:r>
              <a:rPr lang="en-US" dirty="0"/>
              <a:t>Natural Resources</a:t>
            </a:r>
          </a:p>
          <a:p>
            <a:pPr lvl="1"/>
            <a:r>
              <a:rPr lang="en-US" dirty="0"/>
              <a:t>Limit premature expansion</a:t>
            </a:r>
          </a:p>
          <a:p>
            <a:pPr lvl="1"/>
            <a:r>
              <a:rPr lang="en-US" dirty="0"/>
              <a:t>Land use and transportation</a:t>
            </a:r>
          </a:p>
          <a:p>
            <a:pPr lvl="1"/>
            <a:r>
              <a:rPr lang="en-US" dirty="0"/>
              <a:t>Public facilities and services</a:t>
            </a:r>
          </a:p>
          <a:p>
            <a:pPr lvl="1"/>
            <a:r>
              <a:rPr lang="en-US" dirty="0"/>
              <a:t>Annexation</a:t>
            </a:r>
          </a:p>
          <a:p>
            <a:pPr lvl="1"/>
            <a:r>
              <a:rPr lang="en-US" dirty="0"/>
              <a:t>Intergovernmental coordination</a:t>
            </a:r>
          </a:p>
          <a:p>
            <a:pPr lvl="1"/>
            <a:endParaRPr lang="en-US" dirty="0"/>
          </a:p>
          <a:p>
            <a:endParaRPr lang="en-US" dirty="0"/>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40071395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9697" y="0"/>
            <a:ext cx="9677882" cy="1325563"/>
          </a:xfrm>
        </p:spPr>
        <p:txBody>
          <a:bodyPr/>
          <a:lstStyle/>
          <a:p>
            <a:r>
              <a:rPr lang="en-US" dirty="0"/>
              <a:t>Adoption of the 2019 Regional Plan</a:t>
            </a:r>
          </a:p>
        </p:txBody>
      </p:sp>
      <p:sp>
        <p:nvSpPr>
          <p:cNvPr id="3" name="Content Placeholder 2"/>
          <p:cNvSpPr>
            <a:spLocks noGrp="1"/>
          </p:cNvSpPr>
          <p:nvPr>
            <p:ph idx="1"/>
          </p:nvPr>
        </p:nvSpPr>
        <p:spPr>
          <a:xfrm>
            <a:off x="1260645" y="1218768"/>
            <a:ext cx="6672648" cy="5167312"/>
          </a:xfrm>
        </p:spPr>
        <p:txBody>
          <a:bodyPr>
            <a:normAutofit/>
          </a:bodyPr>
          <a:lstStyle/>
          <a:p>
            <a:r>
              <a:rPr lang="en-US" sz="2400" dirty="0"/>
              <a:t>Removed emphasis on jurisdiction boundaries and re-embed in state law</a:t>
            </a:r>
          </a:p>
          <a:p>
            <a:r>
              <a:rPr lang="en-US" sz="2400" dirty="0"/>
              <a:t>Regional land designations (RLDs or Tiers)</a:t>
            </a:r>
          </a:p>
          <a:p>
            <a:pPr lvl="1"/>
            <a:r>
              <a:rPr lang="en-US" sz="2000" dirty="0"/>
              <a:t>Regional Form Map (Map 2)</a:t>
            </a:r>
          </a:p>
          <a:p>
            <a:pPr lvl="1"/>
            <a:r>
              <a:rPr lang="en-US" sz="2000" dirty="0"/>
              <a:t>Targets density in the MU Core and Tier 1</a:t>
            </a:r>
          </a:p>
          <a:p>
            <a:pPr lvl="1"/>
            <a:r>
              <a:rPr lang="en-US" sz="2000" dirty="0"/>
              <a:t>Criteria based approach to Tier changes and TMSA additions</a:t>
            </a:r>
          </a:p>
          <a:p>
            <a:r>
              <a:rPr lang="en-US" sz="2400" dirty="0"/>
              <a:t>Implementation of Facility and Service Standards</a:t>
            </a:r>
          </a:p>
          <a:p>
            <a:pPr lvl="1"/>
            <a:r>
              <a:rPr lang="en-US" sz="2000" dirty="0"/>
              <a:t>Policy PF 1 and Table 3.2 </a:t>
            </a:r>
            <a:endParaRPr lang="en-US" sz="2400" dirty="0"/>
          </a:p>
          <a:p>
            <a:r>
              <a:rPr lang="en-US" sz="2400" dirty="0"/>
              <a:t>Initial Review Memo (IRM)</a:t>
            </a:r>
          </a:p>
        </p:txBody>
      </p:sp>
      <p:pic>
        <p:nvPicPr>
          <p:cNvPr id="7" name="Picture 6">
            <a:extLst>
              <a:ext uri="{FF2B5EF4-FFF2-40B4-BE49-F238E27FC236}">
                <a16:creationId xmlns:a16="http://schemas.microsoft.com/office/drawing/2014/main" id="{CA6809AA-19BB-0F01-EAEE-85CCA7CE54FC}"/>
              </a:ext>
            </a:extLst>
          </p:cNvPr>
          <p:cNvPicPr>
            <a:picLocks noChangeAspect="1"/>
          </p:cNvPicPr>
          <p:nvPr/>
        </p:nvPicPr>
        <p:blipFill>
          <a:blip r:embed="rId3"/>
          <a:stretch>
            <a:fillRect/>
          </a:stretch>
        </p:blipFill>
        <p:spPr>
          <a:xfrm>
            <a:off x="8106509" y="1025319"/>
            <a:ext cx="3926078" cy="5167312"/>
          </a:xfrm>
          <a:prstGeom prst="rect">
            <a:avLst/>
          </a:prstGeom>
        </p:spPr>
      </p:pic>
      <p:pic>
        <p:nvPicPr>
          <p:cNvPr id="4" name="Picture 3">
            <a:extLst>
              <a:ext uri="{FF2B5EF4-FFF2-40B4-BE49-F238E27FC236}">
                <a16:creationId xmlns:a16="http://schemas.microsoft.com/office/drawing/2014/main" id="{C61C1D1D-DFCE-4DAE-C551-018A53826C82}"/>
              </a:ext>
            </a:extLst>
          </p:cNvPr>
          <p:cNvPicPr>
            <a:picLocks noChangeAspect="1"/>
          </p:cNvPicPr>
          <p:nvPr/>
        </p:nvPicPr>
        <p:blipFill rotWithShape="1">
          <a:blip r:embed="rId4"/>
          <a:srcRect b="35048"/>
          <a:stretch/>
        </p:blipFill>
        <p:spPr>
          <a:xfrm>
            <a:off x="1385526" y="5174359"/>
            <a:ext cx="6230380" cy="1401741"/>
          </a:xfrm>
          <a:prstGeom prst="rect">
            <a:avLst/>
          </a:prstGeom>
        </p:spPr>
      </p:pic>
    </p:spTree>
    <p:extLst>
      <p:ext uri="{BB962C8B-B14F-4D97-AF65-F5344CB8AC3E}">
        <p14:creationId xmlns:p14="http://schemas.microsoft.com/office/powerpoint/2010/main" val="7081591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DBE03-4958-93FE-D61E-DC264C066240}"/>
              </a:ext>
            </a:extLst>
          </p:cNvPr>
          <p:cNvSpPr>
            <a:spLocks noGrp="1"/>
          </p:cNvSpPr>
          <p:nvPr>
            <p:ph type="title"/>
          </p:nvPr>
        </p:nvSpPr>
        <p:spPr/>
        <p:txBody>
          <a:bodyPr/>
          <a:lstStyle/>
          <a:p>
            <a:r>
              <a:rPr lang="en-US" dirty="0"/>
              <a:t>Regulatory Function</a:t>
            </a:r>
          </a:p>
        </p:txBody>
      </p:sp>
      <p:sp>
        <p:nvSpPr>
          <p:cNvPr id="12" name="Content Placeholder 2">
            <a:extLst>
              <a:ext uri="{FF2B5EF4-FFF2-40B4-BE49-F238E27FC236}">
                <a16:creationId xmlns:a16="http://schemas.microsoft.com/office/drawing/2014/main" id="{A0ED14DB-2F12-2DBB-158F-A1090A853F6F}"/>
              </a:ext>
            </a:extLst>
          </p:cNvPr>
          <p:cNvSpPr>
            <a:spLocks noGrp="1"/>
          </p:cNvSpPr>
          <p:nvPr>
            <p:ph idx="1"/>
          </p:nvPr>
        </p:nvSpPr>
        <p:spPr>
          <a:xfrm>
            <a:off x="1542053" y="1507593"/>
            <a:ext cx="8831579" cy="4985282"/>
          </a:xfrm>
        </p:spPr>
        <p:txBody>
          <a:bodyPr>
            <a:noAutofit/>
          </a:bodyPr>
          <a:lstStyle/>
          <a:p>
            <a:r>
              <a:rPr lang="en-US" sz="2400" dirty="0"/>
              <a:t>Review of Conformance with the Regional Plan</a:t>
            </a:r>
          </a:p>
          <a:p>
            <a:pPr lvl="1"/>
            <a:r>
              <a:rPr lang="en-US" sz="1800" dirty="0"/>
              <a:t>Jurisdiction master plans</a:t>
            </a:r>
          </a:p>
          <a:p>
            <a:pPr lvl="1"/>
            <a:r>
              <a:rPr lang="en-US" sz="1800" dirty="0"/>
              <a:t>Affected entity facilities plans</a:t>
            </a:r>
          </a:p>
          <a:p>
            <a:r>
              <a:rPr lang="en-US" sz="2400" dirty="0"/>
              <a:t>Review of Conformance for “Projects of Regional Significance (PRS)”</a:t>
            </a:r>
          </a:p>
          <a:p>
            <a:pPr lvl="1"/>
            <a:r>
              <a:rPr lang="en-US" sz="1800" dirty="0"/>
              <a:t>Defined in state law NRS 278.026</a:t>
            </a:r>
          </a:p>
          <a:p>
            <a:pPr lvl="1"/>
            <a:r>
              <a:rPr lang="en-US" sz="1800" dirty="0"/>
              <a:t>Memorialized with specific additions in Regional Planning Commission resolution 23-02 (found as Appendix 2 of the Regional Plan)</a:t>
            </a:r>
            <a:endParaRPr lang="en-US" dirty="0"/>
          </a:p>
          <a:p>
            <a:r>
              <a:rPr lang="en-US" sz="2400" dirty="0"/>
              <a:t>Regional Plan Amendments</a:t>
            </a:r>
          </a:p>
          <a:p>
            <a:pPr lvl="1"/>
            <a:r>
              <a:rPr lang="en-US" sz="1800" dirty="0"/>
              <a:t>Policy updates</a:t>
            </a:r>
          </a:p>
          <a:p>
            <a:pPr lvl="1"/>
            <a:r>
              <a:rPr lang="en-US" sz="1800" dirty="0"/>
              <a:t>Spheres of Influence</a:t>
            </a:r>
          </a:p>
          <a:p>
            <a:pPr lvl="1"/>
            <a:r>
              <a:rPr lang="en-US" sz="1800" dirty="0"/>
              <a:t>Mapping regional utilities</a:t>
            </a:r>
            <a:endParaRPr lang="en-US" sz="2400" dirty="0"/>
          </a:p>
          <a:p>
            <a:r>
              <a:rPr lang="en-US" sz="2400" dirty="0"/>
              <a:t>Programs of Annexation and De-annexations</a:t>
            </a:r>
          </a:p>
          <a:p>
            <a:pPr lvl="1"/>
            <a:r>
              <a:rPr lang="en-US" sz="1800" dirty="0"/>
              <a:t>RPC functions as the annexation and de-annexation commission</a:t>
            </a:r>
          </a:p>
        </p:txBody>
      </p:sp>
    </p:spTree>
    <p:extLst>
      <p:ext uri="{BB962C8B-B14F-4D97-AF65-F5344CB8AC3E}">
        <p14:creationId xmlns:p14="http://schemas.microsoft.com/office/powerpoint/2010/main" val="19324373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0269" y="177235"/>
            <a:ext cx="9019064" cy="1325563"/>
          </a:xfrm>
        </p:spPr>
        <p:txBody>
          <a:bodyPr/>
          <a:lstStyle/>
          <a:p>
            <a:r>
              <a:rPr lang="en-US" dirty="0"/>
              <a:t>Data and Analytics</a:t>
            </a:r>
          </a:p>
        </p:txBody>
      </p:sp>
      <p:sp>
        <p:nvSpPr>
          <p:cNvPr id="3" name="Content Placeholder 2"/>
          <p:cNvSpPr>
            <a:spLocks noGrp="1"/>
          </p:cNvSpPr>
          <p:nvPr>
            <p:ph idx="1"/>
          </p:nvPr>
        </p:nvSpPr>
        <p:spPr>
          <a:xfrm>
            <a:off x="1463355" y="1502798"/>
            <a:ext cx="6672567" cy="4697755"/>
          </a:xfrm>
        </p:spPr>
        <p:txBody>
          <a:bodyPr>
            <a:normAutofit fontScale="85000" lnSpcReduction="20000"/>
          </a:bodyPr>
          <a:lstStyle/>
          <a:p>
            <a:r>
              <a:rPr lang="en-US" dirty="0"/>
              <a:t>Truckee Meadows Annual Report (TMAR)</a:t>
            </a:r>
          </a:p>
          <a:p>
            <a:endParaRPr lang="en-US" dirty="0"/>
          </a:p>
          <a:p>
            <a:r>
              <a:rPr lang="en-US" dirty="0"/>
              <a:t>Natural Resource (NR) Plan Initiative</a:t>
            </a:r>
          </a:p>
          <a:p>
            <a:pPr lvl="1"/>
            <a:r>
              <a:rPr lang="en-US" dirty="0"/>
              <a:t>Hosted NR data portal</a:t>
            </a:r>
          </a:p>
          <a:p>
            <a:pPr lvl="1"/>
            <a:r>
              <a:rPr lang="en-US" dirty="0"/>
              <a:t>Targeted policy additions to the RP</a:t>
            </a:r>
          </a:p>
          <a:p>
            <a:pPr lvl="1"/>
            <a:endParaRPr lang="en-US" dirty="0"/>
          </a:p>
          <a:p>
            <a:r>
              <a:rPr lang="en-US" dirty="0"/>
              <a:t>Public Infrastructure Plan (PIP)</a:t>
            </a:r>
          </a:p>
          <a:p>
            <a:pPr lvl="1"/>
            <a:r>
              <a:rPr lang="en-US" dirty="0"/>
              <a:t>Collect and combine information about past and planned capital improvements </a:t>
            </a:r>
          </a:p>
          <a:p>
            <a:pPr lvl="1"/>
            <a:endParaRPr lang="en-US" dirty="0"/>
          </a:p>
          <a:p>
            <a:r>
              <a:rPr lang="en-US" dirty="0"/>
              <a:t>Modeling population and job growth</a:t>
            </a:r>
          </a:p>
          <a:p>
            <a:pPr lvl="1"/>
            <a:r>
              <a:rPr lang="en-US" dirty="0"/>
              <a:t>2024 Washoe County Consensus Forecast</a:t>
            </a:r>
          </a:p>
          <a:p>
            <a:pPr lvl="1"/>
            <a:r>
              <a:rPr lang="en-US" dirty="0"/>
              <a:t>Assist with RTC Travel Demand Model</a:t>
            </a:r>
          </a:p>
          <a:p>
            <a:pPr lvl="1"/>
            <a:r>
              <a:rPr lang="en-US" dirty="0"/>
              <a:t>Assist with Regional Water Management Plan</a:t>
            </a:r>
          </a:p>
          <a:p>
            <a:pPr lvl="1"/>
            <a:r>
              <a:rPr lang="en-US" dirty="0"/>
              <a:t>Scenarios of future growth and differential impacts </a:t>
            </a:r>
          </a:p>
          <a:p>
            <a:pPr marL="0" indent="0">
              <a:buNone/>
            </a:pPr>
            <a:endParaRPr lang="en-US" sz="2800" dirty="0">
              <a:solidFill>
                <a:srgbClr val="C00000"/>
              </a:solidFill>
            </a:endParaRPr>
          </a:p>
          <a:p>
            <a:pPr lvl="1"/>
            <a:endParaRPr lang="en-US" dirty="0"/>
          </a:p>
        </p:txBody>
      </p:sp>
      <p:sp>
        <p:nvSpPr>
          <p:cNvPr id="5" name="Title 1">
            <a:extLst>
              <a:ext uri="{FF2B5EF4-FFF2-40B4-BE49-F238E27FC236}">
                <a16:creationId xmlns:a16="http://schemas.microsoft.com/office/drawing/2014/main" id="{177E8443-13EA-38B1-4C48-E9BD9F07E10E}"/>
              </a:ext>
            </a:extLst>
          </p:cNvPr>
          <p:cNvSpPr txBox="1">
            <a:spLocks/>
          </p:cNvSpPr>
          <p:nvPr/>
        </p:nvSpPr>
        <p:spPr>
          <a:xfrm>
            <a:off x="6778826" y="2309465"/>
            <a:ext cx="4179357" cy="553807"/>
          </a:xfrm>
          <a:prstGeom prst="rect">
            <a:avLst/>
          </a:prstGeom>
          <a:effectLst>
            <a:outerShdw blurRad="88900" dist="63500" dir="13500000" algn="br" rotWithShape="0">
              <a:prstClr val="black">
                <a:alpha val="5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dirty="0">
              <a:ln>
                <a:noFill/>
              </a:ln>
              <a:solidFill>
                <a:srgbClr val="16682B"/>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17" name="Picture 16">
            <a:extLst>
              <a:ext uri="{FF2B5EF4-FFF2-40B4-BE49-F238E27FC236}">
                <a16:creationId xmlns:a16="http://schemas.microsoft.com/office/drawing/2014/main" id="{F8CE99E0-FB1E-3ED2-C4E6-136959E510D1}"/>
              </a:ext>
            </a:extLst>
          </p:cNvPr>
          <p:cNvPicPr>
            <a:picLocks noChangeAspect="1"/>
          </p:cNvPicPr>
          <p:nvPr/>
        </p:nvPicPr>
        <p:blipFill>
          <a:blip r:embed="rId3"/>
          <a:srcRect r="51296"/>
          <a:stretch/>
        </p:blipFill>
        <p:spPr>
          <a:xfrm>
            <a:off x="7838740" y="43540"/>
            <a:ext cx="3915601" cy="6157013"/>
          </a:xfrm>
          <a:prstGeom prst="rect">
            <a:avLst/>
          </a:prstGeom>
        </p:spPr>
      </p:pic>
    </p:spTree>
    <p:extLst>
      <p:ext uri="{BB962C8B-B14F-4D97-AF65-F5344CB8AC3E}">
        <p14:creationId xmlns:p14="http://schemas.microsoft.com/office/powerpoint/2010/main" val="14914511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0269" y="177235"/>
            <a:ext cx="9019064" cy="1325563"/>
          </a:xfrm>
        </p:spPr>
        <p:txBody>
          <a:bodyPr/>
          <a:lstStyle/>
          <a:p>
            <a:r>
              <a:rPr lang="en-US" dirty="0"/>
              <a:t>Regional Coordination</a:t>
            </a:r>
          </a:p>
        </p:txBody>
      </p:sp>
      <p:sp>
        <p:nvSpPr>
          <p:cNvPr id="3" name="Content Placeholder 2"/>
          <p:cNvSpPr>
            <a:spLocks noGrp="1"/>
          </p:cNvSpPr>
          <p:nvPr>
            <p:ph idx="1"/>
          </p:nvPr>
        </p:nvSpPr>
        <p:spPr>
          <a:xfrm>
            <a:off x="1248289" y="1441000"/>
            <a:ext cx="7171453" cy="5239765"/>
          </a:xfrm>
        </p:spPr>
        <p:txBody>
          <a:bodyPr>
            <a:normAutofit fontScale="92500" lnSpcReduction="20000"/>
          </a:bodyPr>
          <a:lstStyle/>
          <a:p>
            <a:pPr>
              <a:lnSpc>
                <a:spcPct val="110000"/>
              </a:lnSpc>
            </a:pPr>
            <a:r>
              <a:rPr lang="en-US" sz="2400" dirty="0"/>
              <a:t>Multi-jurisdiction board and commission</a:t>
            </a:r>
          </a:p>
          <a:p>
            <a:pPr lvl="1">
              <a:lnSpc>
                <a:spcPct val="110000"/>
              </a:lnSpc>
            </a:pPr>
            <a:r>
              <a:rPr lang="en-US" sz="1900" dirty="0"/>
              <a:t>Joint and cooperative planning</a:t>
            </a:r>
          </a:p>
          <a:p>
            <a:pPr lvl="1">
              <a:lnSpc>
                <a:spcPct val="110000"/>
              </a:lnSpc>
            </a:pPr>
            <a:endParaRPr lang="en-US" sz="1800" dirty="0"/>
          </a:p>
          <a:p>
            <a:pPr>
              <a:lnSpc>
                <a:spcPct val="110000"/>
              </a:lnSpc>
            </a:pPr>
            <a:r>
              <a:rPr lang="en-US" sz="2400" dirty="0"/>
              <a:t>Regularly convene jurisdiction and affected entity staff for regional planning initiatives</a:t>
            </a:r>
          </a:p>
          <a:p>
            <a:pPr lvl="1">
              <a:lnSpc>
                <a:spcPct val="110000"/>
              </a:lnSpc>
            </a:pPr>
            <a:r>
              <a:rPr lang="en-US" sz="1900" dirty="0"/>
              <a:t>Example: Regional Plan Update Working Group</a:t>
            </a:r>
          </a:p>
          <a:p>
            <a:pPr lvl="1">
              <a:lnSpc>
                <a:spcPct val="110000"/>
              </a:lnSpc>
            </a:pPr>
            <a:endParaRPr lang="en-US" sz="1800" dirty="0"/>
          </a:p>
          <a:p>
            <a:pPr>
              <a:lnSpc>
                <a:spcPct val="110000"/>
              </a:lnSpc>
            </a:pPr>
            <a:r>
              <a:rPr lang="en-US" sz="2400" dirty="0"/>
              <a:t>Intergovernmental coordination</a:t>
            </a:r>
          </a:p>
          <a:p>
            <a:pPr lvl="1">
              <a:lnSpc>
                <a:spcPct val="110000"/>
              </a:lnSpc>
            </a:pPr>
            <a:r>
              <a:rPr lang="en-US" sz="1900" dirty="0"/>
              <a:t>Economic development</a:t>
            </a:r>
          </a:p>
          <a:p>
            <a:pPr lvl="1">
              <a:lnSpc>
                <a:spcPct val="110000"/>
              </a:lnSpc>
            </a:pPr>
            <a:r>
              <a:rPr lang="en-US" sz="1900" dirty="0"/>
              <a:t>Neighboring counties/cities</a:t>
            </a:r>
          </a:p>
          <a:p>
            <a:pPr lvl="1">
              <a:lnSpc>
                <a:spcPct val="110000"/>
              </a:lnSpc>
            </a:pPr>
            <a:r>
              <a:rPr lang="en-US" sz="1900" dirty="0"/>
              <a:t>Tribal governments</a:t>
            </a:r>
          </a:p>
          <a:p>
            <a:pPr lvl="1">
              <a:lnSpc>
                <a:spcPct val="110000"/>
              </a:lnSpc>
            </a:pPr>
            <a:endParaRPr lang="en-US" sz="1800" dirty="0"/>
          </a:p>
          <a:p>
            <a:pPr>
              <a:lnSpc>
                <a:spcPct val="110000"/>
              </a:lnSpc>
            </a:pPr>
            <a:r>
              <a:rPr lang="en-US" sz="2400" dirty="0"/>
              <a:t>Focus on data sharing and aligning understanding with facts</a:t>
            </a:r>
          </a:p>
          <a:p>
            <a:pPr>
              <a:lnSpc>
                <a:spcPct val="110000"/>
              </a:lnSpc>
            </a:pPr>
            <a:r>
              <a:rPr lang="en-US" sz="2400" dirty="0"/>
              <a:t>Community conversations and events</a:t>
            </a:r>
          </a:p>
        </p:txBody>
      </p:sp>
      <p:sp>
        <p:nvSpPr>
          <p:cNvPr id="5" name="Title 1">
            <a:extLst>
              <a:ext uri="{FF2B5EF4-FFF2-40B4-BE49-F238E27FC236}">
                <a16:creationId xmlns:a16="http://schemas.microsoft.com/office/drawing/2014/main" id="{177E8443-13EA-38B1-4C48-E9BD9F07E10E}"/>
              </a:ext>
            </a:extLst>
          </p:cNvPr>
          <p:cNvSpPr txBox="1">
            <a:spLocks/>
          </p:cNvSpPr>
          <p:nvPr/>
        </p:nvSpPr>
        <p:spPr>
          <a:xfrm>
            <a:off x="6778826" y="2309465"/>
            <a:ext cx="4179357" cy="553807"/>
          </a:xfrm>
          <a:prstGeom prst="rect">
            <a:avLst/>
          </a:prstGeom>
          <a:effectLst>
            <a:outerShdw blurRad="88900" dist="63500" dir="13500000" algn="br" rotWithShape="0">
              <a:prstClr val="black">
                <a:alpha val="5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dirty="0">
              <a:ln>
                <a:noFill/>
              </a:ln>
              <a:solidFill>
                <a:srgbClr val="16682B"/>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6" name="Picture 5">
            <a:extLst>
              <a:ext uri="{FF2B5EF4-FFF2-40B4-BE49-F238E27FC236}">
                <a16:creationId xmlns:a16="http://schemas.microsoft.com/office/drawing/2014/main" id="{D4C4E84C-6902-D489-882E-E26A83A95E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6203" y="455467"/>
            <a:ext cx="3402350" cy="3542890"/>
          </a:xfrm>
          <a:prstGeom prst="roundRect">
            <a:avLst>
              <a:gd name="adj" fmla="val 50000"/>
            </a:avLst>
          </a:prstGeom>
          <a:ln>
            <a:noFill/>
          </a:ln>
          <a:effectLst>
            <a:outerShdw blurRad="152400" dist="152400" dir="8100000" algn="tr" rotWithShape="0">
              <a:prstClr val="black">
                <a:alpha val="60000"/>
              </a:prst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667613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54ACA-149C-F14C-A627-32DF88977D72}"/>
              </a:ext>
            </a:extLst>
          </p:cNvPr>
          <p:cNvSpPr>
            <a:spLocks noGrp="1"/>
          </p:cNvSpPr>
          <p:nvPr>
            <p:ph type="title"/>
          </p:nvPr>
        </p:nvSpPr>
        <p:spPr>
          <a:xfrm>
            <a:off x="4123944" y="2766218"/>
            <a:ext cx="3944112" cy="1325563"/>
          </a:xfrm>
        </p:spPr>
        <p:txBody>
          <a:bodyPr>
            <a:normAutofit fontScale="90000"/>
          </a:bodyPr>
          <a:lstStyle/>
          <a:p>
            <a:pPr algn="ctr"/>
            <a:r>
              <a:rPr lang="en-US" dirty="0"/>
              <a:t>Budget/Fiscal</a:t>
            </a:r>
            <a:br>
              <a:rPr lang="en-US" dirty="0"/>
            </a:br>
            <a:br>
              <a:rPr lang="en-US" dirty="0"/>
            </a:br>
            <a:r>
              <a:rPr lang="en-US" sz="2800" dirty="0"/>
              <a:t>Abbe Yacoben</a:t>
            </a:r>
            <a:endParaRPr lang="en-US" dirty="0"/>
          </a:p>
        </p:txBody>
      </p:sp>
    </p:spTree>
    <p:extLst>
      <p:ext uri="{BB962C8B-B14F-4D97-AF65-F5344CB8AC3E}">
        <p14:creationId xmlns:p14="http://schemas.microsoft.com/office/powerpoint/2010/main" val="32051348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8705" y="79201"/>
            <a:ext cx="6707664" cy="1325563"/>
          </a:xfrm>
        </p:spPr>
        <p:txBody>
          <a:bodyPr/>
          <a:lstStyle/>
          <a:p>
            <a:r>
              <a:rPr lang="en-US" dirty="0"/>
              <a:t>Summary</a:t>
            </a:r>
          </a:p>
        </p:txBody>
      </p:sp>
      <p:sp>
        <p:nvSpPr>
          <p:cNvPr id="3" name="Content Placeholder 2"/>
          <p:cNvSpPr>
            <a:spLocks noGrp="1"/>
          </p:cNvSpPr>
          <p:nvPr>
            <p:ph idx="1"/>
          </p:nvPr>
        </p:nvSpPr>
        <p:spPr>
          <a:xfrm>
            <a:off x="4078705" y="1544928"/>
            <a:ext cx="6707664" cy="4351338"/>
          </a:xfrm>
        </p:spPr>
        <p:txBody>
          <a:bodyPr>
            <a:normAutofit fontScale="92500" lnSpcReduction="20000"/>
          </a:bodyPr>
          <a:lstStyle/>
          <a:p>
            <a:r>
              <a:rPr lang="en-US" dirty="0"/>
              <a:t>Regional Planning in Washoe County is required by state law</a:t>
            </a:r>
          </a:p>
          <a:p>
            <a:endParaRPr lang="en-US" dirty="0"/>
          </a:p>
          <a:p>
            <a:r>
              <a:rPr lang="en-US" dirty="0"/>
              <a:t>Regulatory function to ensure conformance with a shared regional vision for growth (aka the Regional Plan)</a:t>
            </a:r>
          </a:p>
          <a:p>
            <a:pPr lvl="1"/>
            <a:endParaRPr lang="en-US" dirty="0"/>
          </a:p>
          <a:p>
            <a:r>
              <a:rPr lang="en-US" dirty="0"/>
              <a:t>Data and analytics to support data driven decision making</a:t>
            </a:r>
          </a:p>
          <a:p>
            <a:pPr lvl="1"/>
            <a:endParaRPr lang="en-US" dirty="0"/>
          </a:p>
          <a:p>
            <a:r>
              <a:rPr lang="en-US" dirty="0"/>
              <a:t>Fosters coordination and collaboration among jurisdictions, entities and other organizations</a:t>
            </a:r>
          </a:p>
        </p:txBody>
      </p:sp>
      <p:sp>
        <p:nvSpPr>
          <p:cNvPr id="5" name="Title 1">
            <a:extLst>
              <a:ext uri="{FF2B5EF4-FFF2-40B4-BE49-F238E27FC236}">
                <a16:creationId xmlns:a16="http://schemas.microsoft.com/office/drawing/2014/main" id="{177E8443-13EA-38B1-4C48-E9BD9F07E10E}"/>
              </a:ext>
            </a:extLst>
          </p:cNvPr>
          <p:cNvSpPr txBox="1">
            <a:spLocks/>
          </p:cNvSpPr>
          <p:nvPr/>
        </p:nvSpPr>
        <p:spPr>
          <a:xfrm>
            <a:off x="6778826" y="2309465"/>
            <a:ext cx="4179357" cy="553807"/>
          </a:xfrm>
          <a:prstGeom prst="rect">
            <a:avLst/>
          </a:prstGeom>
          <a:effectLst>
            <a:outerShdw blurRad="88900" dist="63500" dir="13500000" algn="br" rotWithShape="0">
              <a:prstClr val="black">
                <a:alpha val="50000"/>
              </a:prstClr>
            </a:outerShdw>
          </a:effectLst>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dirty="0">
              <a:ln>
                <a:noFill/>
              </a:ln>
              <a:solidFill>
                <a:srgbClr val="16682B"/>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6" name="Picture 5">
            <a:extLst>
              <a:ext uri="{FF2B5EF4-FFF2-40B4-BE49-F238E27FC236}">
                <a16:creationId xmlns:a16="http://schemas.microsoft.com/office/drawing/2014/main" id="{42DB2C75-7A19-A267-16B9-386A673EFB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16943"/>
            <a:ext cx="3895352" cy="4007309"/>
          </a:xfrm>
          <a:prstGeom prst="rect">
            <a:avLst/>
          </a:prstGeom>
        </p:spPr>
      </p:pic>
    </p:spTree>
    <p:extLst>
      <p:ext uri="{BB962C8B-B14F-4D97-AF65-F5344CB8AC3E}">
        <p14:creationId xmlns:p14="http://schemas.microsoft.com/office/powerpoint/2010/main" val="382113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0269" y="177235"/>
            <a:ext cx="9019064" cy="1325563"/>
          </a:xfrm>
        </p:spPr>
        <p:txBody>
          <a:bodyPr/>
          <a:lstStyle/>
          <a:p>
            <a:r>
              <a:rPr lang="en-US" dirty="0"/>
              <a:t>Where to go to learn more</a:t>
            </a:r>
          </a:p>
        </p:txBody>
      </p:sp>
      <p:sp>
        <p:nvSpPr>
          <p:cNvPr id="3" name="Content Placeholder 2"/>
          <p:cNvSpPr>
            <a:spLocks noGrp="1"/>
          </p:cNvSpPr>
          <p:nvPr>
            <p:ph idx="1"/>
          </p:nvPr>
        </p:nvSpPr>
        <p:spPr>
          <a:xfrm>
            <a:off x="1480269" y="1317446"/>
            <a:ext cx="9019064" cy="5363319"/>
          </a:xfrm>
        </p:spPr>
        <p:txBody>
          <a:bodyPr>
            <a:normAutofit fontScale="62500" lnSpcReduction="20000"/>
          </a:bodyPr>
          <a:lstStyle/>
          <a:p>
            <a:pPr>
              <a:lnSpc>
                <a:spcPct val="120000"/>
              </a:lnSpc>
            </a:pPr>
            <a:r>
              <a:rPr lang="en-US" sz="3600" dirty="0"/>
              <a:t>TMRPA website - </a:t>
            </a:r>
            <a:r>
              <a:rPr lang="en-US" sz="3600" dirty="0">
                <a:hlinkClick r:id="rId3"/>
              </a:rPr>
              <a:t>https://tmrpa.org/</a:t>
            </a:r>
            <a:r>
              <a:rPr lang="en-US" sz="3600" dirty="0"/>
              <a:t> </a:t>
            </a:r>
          </a:p>
          <a:p>
            <a:pPr>
              <a:lnSpc>
                <a:spcPct val="120000"/>
              </a:lnSpc>
            </a:pPr>
            <a:endParaRPr lang="en-US" sz="3600" dirty="0"/>
          </a:p>
          <a:p>
            <a:pPr>
              <a:lnSpc>
                <a:spcPct val="120000"/>
              </a:lnSpc>
            </a:pPr>
            <a:r>
              <a:rPr lang="en-US" dirty="0"/>
              <a:t>Regional Plan</a:t>
            </a:r>
          </a:p>
          <a:p>
            <a:pPr lvl="1">
              <a:lnSpc>
                <a:spcPct val="120000"/>
              </a:lnSpc>
            </a:pPr>
            <a:r>
              <a:rPr lang="en-US" dirty="0">
                <a:hlinkClick r:id="rId4"/>
              </a:rPr>
              <a:t>https://tmrpa.org/2019-truckee-meadows-regional-plan/</a:t>
            </a:r>
            <a:r>
              <a:rPr lang="en-US" dirty="0"/>
              <a:t> </a:t>
            </a:r>
          </a:p>
          <a:p>
            <a:pPr>
              <a:lnSpc>
                <a:spcPct val="120000"/>
              </a:lnSpc>
            </a:pPr>
            <a:r>
              <a:rPr lang="en-US" dirty="0"/>
              <a:t>Truckee Meadows Annual Report (TMAR) website</a:t>
            </a:r>
          </a:p>
          <a:p>
            <a:pPr lvl="1">
              <a:lnSpc>
                <a:spcPct val="120000"/>
              </a:lnSpc>
            </a:pPr>
            <a:r>
              <a:rPr lang="en-US" dirty="0">
                <a:hlinkClick r:id="rId5"/>
              </a:rPr>
              <a:t>https://tmrpa.org/tmar/</a:t>
            </a:r>
            <a:r>
              <a:rPr lang="en-US" dirty="0"/>
              <a:t> </a:t>
            </a:r>
          </a:p>
          <a:p>
            <a:pPr>
              <a:lnSpc>
                <a:spcPct val="120000"/>
              </a:lnSpc>
            </a:pPr>
            <a:r>
              <a:rPr lang="en-US" dirty="0"/>
              <a:t>TMRPA Maps and Data page</a:t>
            </a:r>
          </a:p>
          <a:p>
            <a:pPr lvl="1">
              <a:lnSpc>
                <a:spcPct val="120000"/>
              </a:lnSpc>
            </a:pPr>
            <a:r>
              <a:rPr lang="en-US" dirty="0">
                <a:hlinkClick r:id="rId6"/>
              </a:rPr>
              <a:t>https://tmrpa.org/maps-gis-data/</a:t>
            </a:r>
            <a:r>
              <a:rPr lang="en-US" dirty="0"/>
              <a:t> </a:t>
            </a:r>
          </a:p>
          <a:p>
            <a:pPr>
              <a:lnSpc>
                <a:spcPct val="120000"/>
              </a:lnSpc>
            </a:pPr>
            <a:r>
              <a:rPr lang="en-US" dirty="0"/>
              <a:t>TMRPA Natural Resources (NR) Plan Effort and NR Data Portal</a:t>
            </a:r>
          </a:p>
          <a:p>
            <a:pPr lvl="1">
              <a:lnSpc>
                <a:spcPct val="120000"/>
              </a:lnSpc>
            </a:pPr>
            <a:r>
              <a:rPr lang="en-US" dirty="0">
                <a:hlinkClick r:id="rId7"/>
              </a:rPr>
              <a:t>https://tmrpa.org/nrplan/</a:t>
            </a:r>
            <a:r>
              <a:rPr lang="en-US" dirty="0"/>
              <a:t> </a:t>
            </a:r>
          </a:p>
          <a:p>
            <a:pPr>
              <a:lnSpc>
                <a:spcPct val="120000"/>
              </a:lnSpc>
            </a:pPr>
            <a:r>
              <a:rPr lang="en-US" dirty="0"/>
              <a:t>Public Infrastructure Plan Effort</a:t>
            </a:r>
          </a:p>
          <a:p>
            <a:pPr lvl="1">
              <a:lnSpc>
                <a:spcPct val="120000"/>
              </a:lnSpc>
            </a:pPr>
            <a:r>
              <a:rPr lang="en-US" dirty="0">
                <a:hlinkClick r:id="rId8"/>
              </a:rPr>
              <a:t>https://tmrpa.org/public-infrastructure-plan/</a:t>
            </a:r>
            <a:r>
              <a:rPr lang="en-US" dirty="0"/>
              <a:t> </a:t>
            </a:r>
          </a:p>
          <a:p>
            <a:pPr>
              <a:lnSpc>
                <a:spcPct val="120000"/>
              </a:lnSpc>
            </a:pPr>
            <a:r>
              <a:rPr lang="en-US" dirty="0"/>
              <a:t>2024 Regional Plan Update</a:t>
            </a:r>
          </a:p>
          <a:p>
            <a:pPr lvl="1">
              <a:lnSpc>
                <a:spcPct val="120000"/>
              </a:lnSpc>
            </a:pPr>
            <a:r>
              <a:rPr lang="en-US" dirty="0">
                <a:hlinkClick r:id="rId9"/>
              </a:rPr>
              <a:t>https://tmrpa.org/2024-rpu/</a:t>
            </a:r>
            <a:r>
              <a:rPr lang="en-US" dirty="0"/>
              <a:t> </a:t>
            </a:r>
          </a:p>
          <a:p>
            <a:pPr marL="0" indent="0">
              <a:buNone/>
            </a:pPr>
            <a:endParaRPr lang="en-US" sz="2800" dirty="0">
              <a:solidFill>
                <a:srgbClr val="C00000"/>
              </a:solidFill>
            </a:endParaRPr>
          </a:p>
          <a:p>
            <a:pPr lvl="1"/>
            <a:endParaRPr lang="en-US" dirty="0"/>
          </a:p>
        </p:txBody>
      </p:sp>
      <p:sp>
        <p:nvSpPr>
          <p:cNvPr id="5" name="TextBox 4">
            <a:extLst>
              <a:ext uri="{FF2B5EF4-FFF2-40B4-BE49-F238E27FC236}">
                <a16:creationId xmlns:a16="http://schemas.microsoft.com/office/drawing/2014/main" id="{DC139076-00F9-7A53-E392-6D7A52D52503}"/>
              </a:ext>
            </a:extLst>
          </p:cNvPr>
          <p:cNvSpPr txBox="1"/>
          <p:nvPr/>
        </p:nvSpPr>
        <p:spPr>
          <a:xfrm>
            <a:off x="8013031" y="1317446"/>
            <a:ext cx="2971801" cy="203132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Contact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10"/>
              </a:rPr>
              <a:t>input@tmrpa.org</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Jeremy Smith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Director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11"/>
              </a:rPr>
              <a:t>jsmith@tmrpa.org</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775-225-0285</a:t>
            </a:r>
          </a:p>
        </p:txBody>
      </p:sp>
    </p:spTree>
    <p:extLst>
      <p:ext uri="{BB962C8B-B14F-4D97-AF65-F5344CB8AC3E}">
        <p14:creationId xmlns:p14="http://schemas.microsoft.com/office/powerpoint/2010/main" val="18191328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54ACA-149C-F14C-A627-32DF88977D72}"/>
              </a:ext>
            </a:extLst>
          </p:cNvPr>
          <p:cNvSpPr>
            <a:spLocks noGrp="1"/>
          </p:cNvSpPr>
          <p:nvPr>
            <p:ph type="title"/>
          </p:nvPr>
        </p:nvSpPr>
        <p:spPr>
          <a:xfrm>
            <a:off x="3695700" y="2766218"/>
            <a:ext cx="4800600" cy="1325563"/>
          </a:xfrm>
        </p:spPr>
        <p:txBody>
          <a:bodyPr>
            <a:normAutofit fontScale="90000"/>
          </a:bodyPr>
          <a:lstStyle/>
          <a:p>
            <a:pPr algn="ctr"/>
            <a:r>
              <a:rPr lang="en-US" dirty="0"/>
              <a:t>Washoe County</a:t>
            </a:r>
            <a:br>
              <a:rPr lang="en-US" dirty="0"/>
            </a:br>
            <a:r>
              <a:rPr lang="en-US" dirty="0"/>
              <a:t>Master Plan</a:t>
            </a:r>
            <a:br>
              <a:rPr lang="en-US" dirty="0"/>
            </a:br>
            <a:br>
              <a:rPr lang="en-US" dirty="0"/>
            </a:br>
            <a:r>
              <a:rPr lang="en-US" sz="2700" dirty="0"/>
              <a:t>Eric Young</a:t>
            </a:r>
            <a:endParaRPr lang="en-US" dirty="0"/>
          </a:p>
        </p:txBody>
      </p:sp>
    </p:spTree>
    <p:extLst>
      <p:ext uri="{BB962C8B-B14F-4D97-AF65-F5344CB8AC3E}">
        <p14:creationId xmlns:p14="http://schemas.microsoft.com/office/powerpoint/2010/main" val="30922889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57D0C46-C1C9-4900-B11B-57D7C1F8D34F}"/>
              </a:ext>
            </a:extLst>
          </p:cNvPr>
          <p:cNvSpPr>
            <a:spLocks noGrp="1"/>
          </p:cNvSpPr>
          <p:nvPr>
            <p:ph sz="quarter" idx="12"/>
          </p:nvPr>
        </p:nvSpPr>
        <p:spPr/>
        <p:txBody>
          <a:bodyPr/>
          <a:lstStyle/>
          <a:p>
            <a:r>
              <a:rPr lang="en-US" dirty="0"/>
              <a:t>October 2, 2024</a:t>
            </a:r>
          </a:p>
        </p:txBody>
      </p:sp>
    </p:spTree>
    <p:extLst>
      <p:ext uri="{BB962C8B-B14F-4D97-AF65-F5344CB8AC3E}">
        <p14:creationId xmlns:p14="http://schemas.microsoft.com/office/powerpoint/2010/main" val="23669353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044D0A5-CDD6-8F50-B0BE-D3DAF3E135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EB41F1-66B8-45CF-B09A-FF819395EE29}" type="slidenum">
              <a:rPr kumimoji="0" lang="en-US" sz="1600" b="0" i="0" u="none" strike="noStrike" kern="1200" cap="none" spc="0" normalizeH="0" baseline="0" noProof="0" smtClean="0">
                <a:ln>
                  <a:noFill/>
                </a:ln>
                <a:solidFill>
                  <a:prstClr val="white"/>
                </a:solidFill>
                <a:effectLst/>
                <a:uLnTx/>
                <a:uFillTx/>
                <a:latin typeface="Roboto Slab"/>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600" b="0" i="0" u="none" strike="noStrike" kern="1200" cap="none" spc="0" normalizeH="0" baseline="0" noProof="0" dirty="0">
              <a:ln>
                <a:noFill/>
              </a:ln>
              <a:solidFill>
                <a:prstClr val="white"/>
              </a:solidFill>
              <a:effectLst/>
              <a:uLnTx/>
              <a:uFillTx/>
              <a:latin typeface="Roboto Slab"/>
              <a:ea typeface="+mn-ea"/>
              <a:cs typeface="+mn-cs"/>
            </a:endParaRPr>
          </a:p>
        </p:txBody>
      </p:sp>
      <p:sp>
        <p:nvSpPr>
          <p:cNvPr id="3" name="Title 2">
            <a:extLst>
              <a:ext uri="{FF2B5EF4-FFF2-40B4-BE49-F238E27FC236}">
                <a16:creationId xmlns:a16="http://schemas.microsoft.com/office/drawing/2014/main" id="{B8E1AFD0-D956-98D1-92E2-AA282D2C2CF9}"/>
              </a:ext>
            </a:extLst>
          </p:cNvPr>
          <p:cNvSpPr>
            <a:spLocks noGrp="1"/>
          </p:cNvSpPr>
          <p:nvPr>
            <p:ph type="title"/>
          </p:nvPr>
        </p:nvSpPr>
        <p:spPr/>
        <p:txBody>
          <a:bodyPr/>
          <a:lstStyle/>
          <a:p>
            <a:r>
              <a:rPr lang="en-US" dirty="0"/>
              <a:t>Plans</a:t>
            </a:r>
          </a:p>
        </p:txBody>
      </p:sp>
      <p:sp>
        <p:nvSpPr>
          <p:cNvPr id="4" name="Text Placeholder 3">
            <a:extLst>
              <a:ext uri="{FF2B5EF4-FFF2-40B4-BE49-F238E27FC236}">
                <a16:creationId xmlns:a16="http://schemas.microsoft.com/office/drawing/2014/main" id="{F39D8135-E4A5-E5CA-0C38-96401EBB80FE}"/>
              </a:ext>
            </a:extLst>
          </p:cNvPr>
          <p:cNvSpPr>
            <a:spLocks noGrp="1"/>
          </p:cNvSpPr>
          <p:nvPr>
            <p:ph type="body" sz="quarter" idx="13"/>
          </p:nvPr>
        </p:nvSpPr>
        <p:spPr>
          <a:xfrm>
            <a:off x="293688" y="1152525"/>
            <a:ext cx="10519551" cy="4992688"/>
          </a:xfrm>
        </p:spPr>
        <p:txBody>
          <a:bodyPr/>
          <a:lstStyle/>
          <a:p>
            <a:pPr marL="0" indent="0">
              <a:buNone/>
            </a:pPr>
            <a:r>
              <a:rPr lang="en-US" sz="2400" dirty="0">
                <a:latin typeface="Roboto Slab" pitchFamily="2" charset="0"/>
                <a:ea typeface="Roboto Slab" pitchFamily="2" charset="0"/>
                <a:cs typeface="Roboto Slab" pitchFamily="2" charset="0"/>
              </a:rPr>
              <a:t>Why does my job exist?</a:t>
            </a:r>
          </a:p>
          <a:p>
            <a:r>
              <a:rPr lang="en-US" sz="2400" dirty="0">
                <a:latin typeface="Roboto Slab" pitchFamily="2" charset="0"/>
                <a:ea typeface="Roboto Slab" pitchFamily="2" charset="0"/>
                <a:cs typeface="Roboto Slab" pitchFamily="2" charset="0"/>
              </a:rPr>
              <a:t>The State of Nevada requires all jurisdictions to adopt “Master Plans.” [NRS.278.160]</a:t>
            </a:r>
          </a:p>
          <a:p>
            <a:r>
              <a:rPr lang="en-US" sz="2400" dirty="0">
                <a:latin typeface="Roboto Slab" pitchFamily="2" charset="0"/>
                <a:ea typeface="Roboto Slab" pitchFamily="2" charset="0"/>
                <a:cs typeface="Roboto Slab" pitchFamily="2" charset="0"/>
              </a:rPr>
              <a:t>Washoe County’s Master Plan must include plans for </a:t>
            </a:r>
          </a:p>
          <a:p>
            <a:pPr lvl="1"/>
            <a:r>
              <a:rPr lang="en-US" sz="1800" dirty="0">
                <a:latin typeface="Roboto Slab" pitchFamily="2" charset="0"/>
                <a:ea typeface="Roboto Slab" pitchFamily="2" charset="0"/>
                <a:cs typeface="Roboto Slab" pitchFamily="2" charset="0"/>
              </a:rPr>
              <a:t>Housing</a:t>
            </a:r>
          </a:p>
          <a:p>
            <a:pPr lvl="1"/>
            <a:r>
              <a:rPr lang="en-US" sz="1800" dirty="0">
                <a:latin typeface="Roboto Slab" pitchFamily="2" charset="0"/>
                <a:ea typeface="Roboto Slab" pitchFamily="2" charset="0"/>
                <a:cs typeface="Roboto Slab" pitchFamily="2" charset="0"/>
              </a:rPr>
              <a:t>Intergovernmental Coordination</a:t>
            </a:r>
          </a:p>
          <a:p>
            <a:pPr lvl="1"/>
            <a:r>
              <a:rPr lang="en-US" sz="1800" dirty="0">
                <a:latin typeface="Roboto Slab" pitchFamily="2" charset="0"/>
                <a:ea typeface="Roboto Slab" pitchFamily="2" charset="0"/>
                <a:cs typeface="Roboto Slab" pitchFamily="2" charset="0"/>
              </a:rPr>
              <a:t>Conservation of Historic and Natural Resources including Recreation &amp; Open Space</a:t>
            </a:r>
          </a:p>
          <a:p>
            <a:pPr lvl="1"/>
            <a:r>
              <a:rPr lang="en-US" sz="1800" dirty="0">
                <a:latin typeface="Roboto Slab" pitchFamily="2" charset="0"/>
                <a:ea typeface="Roboto Slab" pitchFamily="2" charset="0"/>
                <a:cs typeface="Roboto Slab" pitchFamily="2" charset="0"/>
              </a:rPr>
              <a:t>Land Use</a:t>
            </a:r>
          </a:p>
          <a:p>
            <a:pPr lvl="1"/>
            <a:r>
              <a:rPr lang="en-US" sz="1800" dirty="0">
                <a:latin typeface="Roboto Slab" pitchFamily="2" charset="0"/>
                <a:ea typeface="Roboto Slab" pitchFamily="2" charset="0"/>
                <a:cs typeface="Roboto Slab" pitchFamily="2" charset="0"/>
              </a:rPr>
              <a:t>Transportation</a:t>
            </a:r>
          </a:p>
          <a:p>
            <a:pPr lvl="1"/>
            <a:r>
              <a:rPr lang="en-US" sz="1800" dirty="0">
                <a:latin typeface="Roboto Slab" pitchFamily="2" charset="0"/>
                <a:ea typeface="Roboto Slab" pitchFamily="2" charset="0"/>
                <a:cs typeface="Roboto Slab" pitchFamily="2" charset="0"/>
              </a:rPr>
              <a:t>Public Facilities &amp; Services  </a:t>
            </a:r>
          </a:p>
        </p:txBody>
      </p:sp>
    </p:spTree>
    <p:extLst>
      <p:ext uri="{BB962C8B-B14F-4D97-AF65-F5344CB8AC3E}">
        <p14:creationId xmlns:p14="http://schemas.microsoft.com/office/powerpoint/2010/main" val="4136062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25A046C-CD2B-EB7E-9913-E062AE1586E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EB41F1-66B8-45CF-B09A-FF819395EE29}" type="slidenum">
              <a:rPr kumimoji="0" lang="en-US" sz="1600" b="0" i="0" u="none" strike="noStrike" kern="1200" cap="none" spc="0" normalizeH="0" baseline="0" noProof="0" smtClean="0">
                <a:ln>
                  <a:noFill/>
                </a:ln>
                <a:solidFill>
                  <a:prstClr val="white"/>
                </a:solidFill>
                <a:effectLst/>
                <a:uLnTx/>
                <a:uFillTx/>
                <a:latin typeface="Roboto Slab"/>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600" b="0" i="0" u="none" strike="noStrike" kern="1200" cap="none" spc="0" normalizeH="0" baseline="0" noProof="0" dirty="0">
              <a:ln>
                <a:noFill/>
              </a:ln>
              <a:solidFill>
                <a:prstClr val="white"/>
              </a:solidFill>
              <a:effectLst/>
              <a:uLnTx/>
              <a:uFillTx/>
              <a:latin typeface="Roboto Slab"/>
              <a:ea typeface="+mn-ea"/>
              <a:cs typeface="+mn-cs"/>
            </a:endParaRPr>
          </a:p>
        </p:txBody>
      </p:sp>
      <p:sp>
        <p:nvSpPr>
          <p:cNvPr id="3" name="Title 2">
            <a:extLst>
              <a:ext uri="{FF2B5EF4-FFF2-40B4-BE49-F238E27FC236}">
                <a16:creationId xmlns:a16="http://schemas.microsoft.com/office/drawing/2014/main" id="{5CE64F95-C100-E63C-639D-54D9C42C5089}"/>
              </a:ext>
            </a:extLst>
          </p:cNvPr>
          <p:cNvSpPr>
            <a:spLocks noGrp="1"/>
          </p:cNvSpPr>
          <p:nvPr>
            <p:ph type="title"/>
          </p:nvPr>
        </p:nvSpPr>
        <p:spPr/>
        <p:txBody>
          <a:bodyPr/>
          <a:lstStyle/>
          <a:p>
            <a:r>
              <a:rPr lang="en-US" dirty="0"/>
              <a:t>Plans</a:t>
            </a:r>
          </a:p>
        </p:txBody>
      </p:sp>
      <p:sp>
        <p:nvSpPr>
          <p:cNvPr id="4" name="Text Placeholder 3">
            <a:extLst>
              <a:ext uri="{FF2B5EF4-FFF2-40B4-BE49-F238E27FC236}">
                <a16:creationId xmlns:a16="http://schemas.microsoft.com/office/drawing/2014/main" id="{227A5353-BA98-652D-72C9-6C4349AC323F}"/>
              </a:ext>
            </a:extLst>
          </p:cNvPr>
          <p:cNvSpPr>
            <a:spLocks noGrp="1"/>
          </p:cNvSpPr>
          <p:nvPr>
            <p:ph type="body" sz="quarter" idx="13"/>
          </p:nvPr>
        </p:nvSpPr>
        <p:spPr>
          <a:xfrm>
            <a:off x="293078" y="1155841"/>
            <a:ext cx="5327133" cy="4992688"/>
          </a:xfrm>
        </p:spPr>
        <p:txBody>
          <a:bodyPr/>
          <a:lstStyle/>
          <a:p>
            <a:pPr marL="0" indent="0" algn="ctr">
              <a:buNone/>
            </a:pPr>
            <a:r>
              <a:rPr lang="en-US" sz="2000" dirty="0">
                <a:latin typeface="Roboto Slab" pitchFamily="2" charset="0"/>
                <a:ea typeface="Roboto Slab" pitchFamily="2" charset="0"/>
                <a:cs typeface="Roboto Slab" pitchFamily="2" charset="0"/>
              </a:rPr>
              <a:t>Washoe County’s newly adopted master plan includes each of these essential elements.</a:t>
            </a:r>
          </a:p>
          <a:p>
            <a:pPr marL="457200" lvl="1" indent="0">
              <a:buNone/>
            </a:pPr>
            <a:r>
              <a:rPr lang="en-US" sz="2000" dirty="0">
                <a:latin typeface="Roboto Slab" pitchFamily="2" charset="0"/>
                <a:ea typeface="Roboto Slab" pitchFamily="2" charset="0"/>
                <a:cs typeface="Roboto Slab" pitchFamily="2" charset="0"/>
              </a:rPr>
              <a:t>Envision Washoe 2040 Elements</a:t>
            </a:r>
          </a:p>
          <a:p>
            <a:pPr marL="1257300" lvl="2" indent="-342900">
              <a:buFont typeface="+mj-lt"/>
              <a:buAutoNum type="arabicPeriod"/>
            </a:pPr>
            <a:r>
              <a:rPr lang="en-US" sz="1800" dirty="0">
                <a:latin typeface="Roboto Slab" pitchFamily="2" charset="0"/>
                <a:ea typeface="Roboto Slab" pitchFamily="2" charset="0"/>
                <a:cs typeface="Roboto Slab" pitchFamily="2" charset="0"/>
              </a:rPr>
              <a:t>Population and Housing Element</a:t>
            </a:r>
          </a:p>
          <a:p>
            <a:pPr marL="1257300" lvl="2" indent="-342900">
              <a:buFont typeface="+mj-lt"/>
              <a:buAutoNum type="arabicPeriod"/>
            </a:pPr>
            <a:r>
              <a:rPr lang="en-US" sz="1800" dirty="0">
                <a:highlight>
                  <a:srgbClr val="C0C0C0"/>
                </a:highlight>
                <a:latin typeface="Roboto Slab" pitchFamily="2" charset="0"/>
                <a:ea typeface="Roboto Slab" pitchFamily="2" charset="0"/>
                <a:cs typeface="Roboto Slab" pitchFamily="2" charset="0"/>
              </a:rPr>
              <a:t>Regional Form and Coordination Element</a:t>
            </a:r>
          </a:p>
          <a:p>
            <a:pPr marL="1257300" lvl="2" indent="-342900">
              <a:buFont typeface="+mj-lt"/>
              <a:buAutoNum type="arabicPeriod"/>
            </a:pPr>
            <a:r>
              <a:rPr lang="en-US" sz="1800" dirty="0">
                <a:latin typeface="Roboto Slab" pitchFamily="2" charset="0"/>
                <a:ea typeface="Roboto Slab" pitchFamily="2" charset="0"/>
                <a:cs typeface="Roboto Slab" pitchFamily="2" charset="0"/>
              </a:rPr>
              <a:t>Conservation of Natural and Cultural Resources Element</a:t>
            </a:r>
          </a:p>
          <a:p>
            <a:pPr marL="1257300" lvl="2" indent="-342900">
              <a:buFont typeface="+mj-lt"/>
              <a:buAutoNum type="arabicPeriod"/>
            </a:pPr>
            <a:r>
              <a:rPr lang="en-US" sz="1800" dirty="0">
                <a:latin typeface="Roboto Slab" pitchFamily="2" charset="0"/>
                <a:ea typeface="Roboto Slab" pitchFamily="2" charset="0"/>
                <a:cs typeface="Roboto Slab" pitchFamily="2" charset="0"/>
              </a:rPr>
              <a:t>Adaptation and Resiliency Element</a:t>
            </a:r>
          </a:p>
          <a:p>
            <a:pPr marL="1257300" lvl="2" indent="-342900">
              <a:buFont typeface="+mj-lt"/>
              <a:buAutoNum type="arabicPeriod"/>
            </a:pPr>
            <a:r>
              <a:rPr lang="en-US" sz="1800" dirty="0">
                <a:latin typeface="Roboto Slab" pitchFamily="2" charset="0"/>
                <a:ea typeface="Roboto Slab" pitchFamily="2" charset="0"/>
                <a:cs typeface="Roboto Slab" pitchFamily="2" charset="0"/>
              </a:rPr>
              <a:t>Land Use Element</a:t>
            </a:r>
          </a:p>
          <a:p>
            <a:pPr marL="1257300" lvl="2" indent="-342900">
              <a:buFont typeface="+mj-lt"/>
              <a:buAutoNum type="arabicPeriod"/>
            </a:pPr>
            <a:r>
              <a:rPr lang="en-US" sz="1800" dirty="0">
                <a:latin typeface="Roboto Slab" pitchFamily="2" charset="0"/>
                <a:ea typeface="Roboto Slab" pitchFamily="2" charset="0"/>
                <a:cs typeface="Roboto Slab" pitchFamily="2" charset="0"/>
              </a:rPr>
              <a:t>Transportation Element</a:t>
            </a:r>
          </a:p>
          <a:p>
            <a:pPr marL="1257300" lvl="2" indent="-342900">
              <a:buFont typeface="+mj-lt"/>
              <a:buAutoNum type="arabicPeriod"/>
            </a:pPr>
            <a:r>
              <a:rPr lang="en-US" sz="1800" dirty="0">
                <a:latin typeface="Roboto Slab" pitchFamily="2" charset="0"/>
                <a:ea typeface="Roboto Slab" pitchFamily="2" charset="0"/>
                <a:cs typeface="Roboto Slab" pitchFamily="2" charset="0"/>
              </a:rPr>
              <a:t>Public Facilities and Services Element</a:t>
            </a:r>
          </a:p>
        </p:txBody>
      </p:sp>
      <p:pic>
        <p:nvPicPr>
          <p:cNvPr id="7" name="Picture 6">
            <a:extLst>
              <a:ext uri="{FF2B5EF4-FFF2-40B4-BE49-F238E27FC236}">
                <a16:creationId xmlns:a16="http://schemas.microsoft.com/office/drawing/2014/main" id="{D57B8188-CF7C-2127-3F56-9BDA9C7619E5}"/>
              </a:ext>
            </a:extLst>
          </p:cNvPr>
          <p:cNvPicPr>
            <a:picLocks noChangeAspect="1"/>
          </p:cNvPicPr>
          <p:nvPr/>
        </p:nvPicPr>
        <p:blipFill>
          <a:blip r:embed="rId2"/>
          <a:stretch>
            <a:fillRect/>
          </a:stretch>
        </p:blipFill>
        <p:spPr>
          <a:xfrm rot="5400000">
            <a:off x="6760018" y="1575404"/>
            <a:ext cx="4764370" cy="4153562"/>
          </a:xfrm>
          <a:prstGeom prst="rect">
            <a:avLst/>
          </a:prstGeom>
        </p:spPr>
      </p:pic>
    </p:spTree>
    <p:extLst>
      <p:ext uri="{BB962C8B-B14F-4D97-AF65-F5344CB8AC3E}">
        <p14:creationId xmlns:p14="http://schemas.microsoft.com/office/powerpoint/2010/main" val="28948829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B0BD4E-B61F-16DC-0F45-1ACEBE7C964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EB41F1-66B8-45CF-B09A-FF819395EE29}" type="slidenum">
              <a:rPr kumimoji="0" lang="en-US" sz="1600" b="0" i="0" u="none" strike="noStrike" kern="1200" cap="none" spc="0" normalizeH="0" baseline="0" noProof="0" smtClean="0">
                <a:ln>
                  <a:noFill/>
                </a:ln>
                <a:solidFill>
                  <a:prstClr val="white"/>
                </a:solidFill>
                <a:effectLst/>
                <a:uLnTx/>
                <a:uFillTx/>
                <a:latin typeface="Roboto Slab"/>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600" b="0" i="0" u="none" strike="noStrike" kern="1200" cap="none" spc="0" normalizeH="0" baseline="0" noProof="0" dirty="0">
              <a:ln>
                <a:noFill/>
              </a:ln>
              <a:solidFill>
                <a:prstClr val="white"/>
              </a:solidFill>
              <a:effectLst/>
              <a:uLnTx/>
              <a:uFillTx/>
              <a:latin typeface="Roboto Slab"/>
              <a:ea typeface="+mn-ea"/>
              <a:cs typeface="+mn-cs"/>
            </a:endParaRPr>
          </a:p>
        </p:txBody>
      </p:sp>
      <p:sp>
        <p:nvSpPr>
          <p:cNvPr id="3" name="Title 2">
            <a:extLst>
              <a:ext uri="{FF2B5EF4-FFF2-40B4-BE49-F238E27FC236}">
                <a16:creationId xmlns:a16="http://schemas.microsoft.com/office/drawing/2014/main" id="{9CFFA10B-D50D-86F9-13CC-62929DCBA99A}"/>
              </a:ext>
            </a:extLst>
          </p:cNvPr>
          <p:cNvSpPr>
            <a:spLocks noGrp="1"/>
          </p:cNvSpPr>
          <p:nvPr>
            <p:ph type="title"/>
          </p:nvPr>
        </p:nvSpPr>
        <p:spPr/>
        <p:txBody>
          <a:bodyPr/>
          <a:lstStyle/>
          <a:p>
            <a:r>
              <a:rPr lang="en-US" dirty="0"/>
              <a:t>Plans</a:t>
            </a:r>
          </a:p>
        </p:txBody>
      </p:sp>
      <p:sp>
        <p:nvSpPr>
          <p:cNvPr id="4" name="Text Placeholder 3">
            <a:extLst>
              <a:ext uri="{FF2B5EF4-FFF2-40B4-BE49-F238E27FC236}">
                <a16:creationId xmlns:a16="http://schemas.microsoft.com/office/drawing/2014/main" id="{07919A72-3F9F-3CE7-5F53-66C5E5648640}"/>
              </a:ext>
            </a:extLst>
          </p:cNvPr>
          <p:cNvSpPr>
            <a:spLocks noGrp="1"/>
          </p:cNvSpPr>
          <p:nvPr>
            <p:ph type="body" sz="quarter" idx="13"/>
          </p:nvPr>
        </p:nvSpPr>
        <p:spPr/>
        <p:txBody>
          <a:bodyPr/>
          <a:lstStyle/>
          <a:p>
            <a:r>
              <a:rPr lang="en-US" sz="2400" dirty="0">
                <a:latin typeface="Roboto Slab" pitchFamily="2" charset="0"/>
                <a:ea typeface="Roboto Slab" pitchFamily="2" charset="0"/>
                <a:cs typeface="Roboto Slab" pitchFamily="2" charset="0"/>
              </a:rPr>
              <a:t>Intergovernmental Coordination is a new Element:</a:t>
            </a:r>
          </a:p>
          <a:p>
            <a:pPr lvl="1"/>
            <a:r>
              <a:rPr lang="en-US" sz="2000" dirty="0">
                <a:latin typeface="Roboto Slab" pitchFamily="2" charset="0"/>
                <a:ea typeface="Roboto Slab" pitchFamily="2" charset="0"/>
                <a:cs typeface="Roboto Slab" pitchFamily="2" charset="0"/>
              </a:rPr>
              <a:t>Recognition of How our Region functions. </a:t>
            </a:r>
          </a:p>
          <a:p>
            <a:pPr lvl="2"/>
            <a:endParaRPr lang="en-US" sz="1800" dirty="0">
              <a:latin typeface="Roboto Slab" pitchFamily="2" charset="0"/>
              <a:ea typeface="Roboto Slab" pitchFamily="2" charset="0"/>
              <a:cs typeface="Roboto Slab" pitchFamily="2" charset="0"/>
            </a:endParaRPr>
          </a:p>
          <a:p>
            <a:pPr lvl="2"/>
            <a:r>
              <a:rPr lang="en-US" sz="1800" dirty="0">
                <a:latin typeface="Roboto Slab" pitchFamily="2" charset="0"/>
                <a:ea typeface="Roboto Slab" pitchFamily="2" charset="0"/>
                <a:cs typeface="Roboto Slab" pitchFamily="2" charset="0"/>
              </a:rPr>
              <a:t>Our region depends on the cooperation of a rich network of public service agencies. Each of these agencies is pursuing its own unique set of responsibilities. And each of them is guided by its own planning document.</a:t>
            </a:r>
          </a:p>
          <a:p>
            <a:pPr marL="914400" lvl="2" indent="0">
              <a:buNone/>
            </a:pPr>
            <a:endParaRPr lang="en-US" sz="1800" dirty="0">
              <a:latin typeface="Roboto Slab" pitchFamily="2" charset="0"/>
              <a:ea typeface="Roboto Slab" pitchFamily="2" charset="0"/>
              <a:cs typeface="Roboto Slab" pitchFamily="2" charset="0"/>
            </a:endParaRPr>
          </a:p>
          <a:p>
            <a:pPr lvl="3"/>
            <a:r>
              <a:rPr lang="en-US" sz="1600" dirty="0">
                <a:latin typeface="Roboto Slab" pitchFamily="2" charset="0"/>
                <a:ea typeface="Roboto Slab" pitchFamily="2" charset="0"/>
                <a:cs typeface="Roboto Slab" pitchFamily="2" charset="0"/>
              </a:rPr>
              <a:t>Washoe County itself includes my department, Community Services, but also Libraries, Senior Services, Parks and Recreation, Human Services, Sheriff, and Northern Nevada Public Health.</a:t>
            </a:r>
          </a:p>
          <a:p>
            <a:pPr lvl="3"/>
            <a:r>
              <a:rPr lang="en-US" sz="1600" dirty="0">
                <a:latin typeface="Roboto Slab" pitchFamily="2" charset="0"/>
                <a:ea typeface="Roboto Slab" pitchFamily="2" charset="0"/>
                <a:cs typeface="Roboto Slab" pitchFamily="2" charset="0"/>
              </a:rPr>
              <a:t>Other agencies such as Reno and Sparks, the State of Nevada, the BLM and the Forest Service, the Regional Planning Agency,  TMWA (and other water companies), multiple fire agencies, Regional Transportation Commission. </a:t>
            </a:r>
          </a:p>
          <a:p>
            <a:pPr marL="460375" lvl="3" indent="0">
              <a:buNone/>
            </a:pPr>
            <a:endParaRPr lang="en-US" sz="1600" dirty="0">
              <a:latin typeface="Roboto Slab" pitchFamily="2" charset="0"/>
              <a:ea typeface="Roboto Slab" pitchFamily="2" charset="0"/>
              <a:cs typeface="Roboto Slab" pitchFamily="2" charset="0"/>
            </a:endParaRPr>
          </a:p>
          <a:p>
            <a:pPr marL="460375" lvl="3" indent="0">
              <a:buNone/>
            </a:pPr>
            <a:r>
              <a:rPr lang="en-US" sz="1600" dirty="0">
                <a:latin typeface="Roboto Slab" pitchFamily="2" charset="0"/>
                <a:ea typeface="Roboto Slab" pitchFamily="2" charset="0"/>
                <a:cs typeface="Roboto Slab" pitchFamily="2" charset="0"/>
              </a:rPr>
              <a:t>Communication, Coordination, and Cooperation with other agencies are central elements of planning and development review.  </a:t>
            </a:r>
          </a:p>
        </p:txBody>
      </p:sp>
    </p:spTree>
    <p:extLst>
      <p:ext uri="{BB962C8B-B14F-4D97-AF65-F5344CB8AC3E}">
        <p14:creationId xmlns:p14="http://schemas.microsoft.com/office/powerpoint/2010/main" val="16576918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7A8C8A2-6582-09AD-DAED-606F7DA693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EB41F1-66B8-45CF-B09A-FF819395EE29}" type="slidenum">
              <a:rPr kumimoji="0" lang="en-US" sz="1600" b="0" i="0" u="none" strike="noStrike" kern="1200" cap="none" spc="0" normalizeH="0" baseline="0" noProof="0" smtClean="0">
                <a:ln>
                  <a:noFill/>
                </a:ln>
                <a:solidFill>
                  <a:prstClr val="white"/>
                </a:solidFill>
                <a:effectLst/>
                <a:uLnTx/>
                <a:uFillTx/>
                <a:latin typeface="Roboto Slab"/>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600" b="0" i="0" u="none" strike="noStrike" kern="1200" cap="none" spc="0" normalizeH="0" baseline="0" noProof="0" dirty="0">
              <a:ln>
                <a:noFill/>
              </a:ln>
              <a:solidFill>
                <a:prstClr val="white"/>
              </a:solidFill>
              <a:effectLst/>
              <a:uLnTx/>
              <a:uFillTx/>
              <a:latin typeface="Roboto Slab"/>
              <a:ea typeface="+mn-ea"/>
              <a:cs typeface="+mn-cs"/>
            </a:endParaRPr>
          </a:p>
        </p:txBody>
      </p:sp>
      <p:sp>
        <p:nvSpPr>
          <p:cNvPr id="3" name="Title 2">
            <a:extLst>
              <a:ext uri="{FF2B5EF4-FFF2-40B4-BE49-F238E27FC236}">
                <a16:creationId xmlns:a16="http://schemas.microsoft.com/office/drawing/2014/main" id="{4F9BEA41-8D6B-1260-EF44-FCDA2779C501}"/>
              </a:ext>
            </a:extLst>
          </p:cNvPr>
          <p:cNvSpPr>
            <a:spLocks noGrp="1"/>
          </p:cNvSpPr>
          <p:nvPr>
            <p:ph type="title"/>
          </p:nvPr>
        </p:nvSpPr>
        <p:spPr/>
        <p:txBody>
          <a:bodyPr/>
          <a:lstStyle/>
          <a:p>
            <a:r>
              <a:rPr lang="en-US" dirty="0"/>
              <a:t>Plans</a:t>
            </a:r>
          </a:p>
        </p:txBody>
      </p:sp>
      <p:pic>
        <p:nvPicPr>
          <p:cNvPr id="8" name="Picture 7">
            <a:extLst>
              <a:ext uri="{FF2B5EF4-FFF2-40B4-BE49-F238E27FC236}">
                <a16:creationId xmlns:a16="http://schemas.microsoft.com/office/drawing/2014/main" id="{E7715664-09E1-87F6-AD91-C6E317076FE3}"/>
              </a:ext>
            </a:extLst>
          </p:cNvPr>
          <p:cNvPicPr>
            <a:picLocks noChangeAspect="1"/>
          </p:cNvPicPr>
          <p:nvPr/>
        </p:nvPicPr>
        <p:blipFill>
          <a:blip r:embed="rId2"/>
          <a:stretch>
            <a:fillRect/>
          </a:stretch>
        </p:blipFill>
        <p:spPr>
          <a:xfrm>
            <a:off x="2154977" y="1249660"/>
            <a:ext cx="7126183" cy="4953261"/>
          </a:xfrm>
          <a:prstGeom prst="rect">
            <a:avLst/>
          </a:prstGeom>
        </p:spPr>
      </p:pic>
    </p:spTree>
    <p:extLst>
      <p:ext uri="{BB962C8B-B14F-4D97-AF65-F5344CB8AC3E}">
        <p14:creationId xmlns:p14="http://schemas.microsoft.com/office/powerpoint/2010/main" val="13936187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54ACA-149C-F14C-A627-32DF88977D72}"/>
              </a:ext>
            </a:extLst>
          </p:cNvPr>
          <p:cNvSpPr>
            <a:spLocks noGrp="1"/>
          </p:cNvSpPr>
          <p:nvPr>
            <p:ph type="title"/>
          </p:nvPr>
        </p:nvSpPr>
        <p:spPr>
          <a:xfrm>
            <a:off x="3695700" y="2766218"/>
            <a:ext cx="4800600" cy="1325563"/>
          </a:xfrm>
        </p:spPr>
        <p:txBody>
          <a:bodyPr/>
          <a:lstStyle/>
          <a:p>
            <a:pPr algn="ctr"/>
            <a:r>
              <a:rPr lang="en-US" dirty="0"/>
              <a:t>Planning</a:t>
            </a:r>
            <a:br>
              <a:rPr lang="en-US" dirty="0"/>
            </a:br>
            <a:r>
              <a:rPr lang="en-US" dirty="0"/>
              <a:t>Commission</a:t>
            </a:r>
            <a:br>
              <a:rPr lang="en-US" dirty="0"/>
            </a:br>
            <a:br>
              <a:rPr lang="en-US" dirty="0"/>
            </a:br>
            <a:r>
              <a:rPr lang="en-US" sz="2400" dirty="0"/>
              <a:t>Rob Pierce</a:t>
            </a:r>
            <a:endParaRPr lang="en-US" dirty="0"/>
          </a:p>
        </p:txBody>
      </p:sp>
    </p:spTree>
    <p:extLst>
      <p:ext uri="{BB962C8B-B14F-4D97-AF65-F5344CB8AC3E}">
        <p14:creationId xmlns:p14="http://schemas.microsoft.com/office/powerpoint/2010/main" val="33503230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716F762-938B-1646-8DD8-892F5798703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7144" y="-35719"/>
            <a:ext cx="12192000" cy="6858000"/>
          </a:xfrm>
          <a:prstGeom prst="rect">
            <a:avLst/>
          </a:prstGeom>
        </p:spPr>
      </p:pic>
      <p:sp>
        <p:nvSpPr>
          <p:cNvPr id="21" name="Subtitle 2">
            <a:extLst>
              <a:ext uri="{FF2B5EF4-FFF2-40B4-BE49-F238E27FC236}">
                <a16:creationId xmlns:a16="http://schemas.microsoft.com/office/drawing/2014/main" id="{948738BA-D24E-1846-B815-9CA15E2D2588}"/>
              </a:ext>
            </a:extLst>
          </p:cNvPr>
          <p:cNvSpPr txBox="1">
            <a:spLocks/>
          </p:cNvSpPr>
          <p:nvPr/>
        </p:nvSpPr>
        <p:spPr>
          <a:xfrm>
            <a:off x="1702678" y="3505200"/>
            <a:ext cx="8786646" cy="1659199"/>
          </a:xfrm>
          <a:prstGeom prst="rect">
            <a:avLst/>
          </a:prstGeom>
        </p:spPr>
        <p:txBody>
          <a:bodyPr vert="horz" wrap="square" lIns="0" tIns="0" rIns="0" bIns="0" rtlCol="0">
            <a:noAutofit/>
          </a:bodyPr>
          <a:lst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6500"/>
              </a:lnSpc>
              <a:spcBef>
                <a:spcPts val="0"/>
              </a:spcBef>
              <a:spcAft>
                <a:spcPts val="0"/>
              </a:spcAft>
              <a:buClrTx/>
              <a:buSzTx/>
              <a:buFont typeface="Wingdings 2" pitchFamily="18" charset="2"/>
              <a:buNone/>
              <a:tabLst/>
              <a:defRPr/>
            </a:pPr>
            <a:r>
              <a:rPr kumimoji="0" lang="en-US" sz="6000" b="1" i="0" u="none" strike="noStrike" kern="1200" cap="none" spc="0" normalizeH="0" baseline="0" noProof="0" dirty="0">
                <a:ln>
                  <a:noFill/>
                </a:ln>
                <a:solidFill>
                  <a:srgbClr val="FFFFFF"/>
                </a:solidFill>
                <a:effectLst/>
                <a:uLnTx/>
                <a:uFillTx/>
                <a:latin typeface="Roboto Slab" pitchFamily="2" charset="0"/>
                <a:ea typeface="Roboto Slab" pitchFamily="2" charset="0"/>
                <a:cs typeface="Roboto Light" panose="02000000000000000000" pitchFamily="2" charset="0"/>
              </a:rPr>
              <a:t>Planning Commission</a:t>
            </a:r>
          </a:p>
          <a:p>
            <a:pPr marL="0" marR="0" lvl="0" indent="0" algn="ctr" defTabSz="914400" rtl="0" eaLnBrk="1" fontAlgn="auto" latinLnBrk="0" hangingPunct="1">
              <a:lnSpc>
                <a:spcPts val="2500"/>
              </a:lnSpc>
              <a:spcBef>
                <a:spcPts val="0"/>
              </a:spcBef>
              <a:spcAft>
                <a:spcPts val="0"/>
              </a:spcAft>
              <a:buClrTx/>
              <a:buSzTx/>
              <a:buFont typeface="Wingdings 2" pitchFamily="18" charset="2"/>
              <a:buNone/>
              <a:tabLst/>
              <a:defRPr/>
            </a:pPr>
            <a:endParaRPr kumimoji="0" lang="en-US" sz="1800" b="0" i="0"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endParaRPr>
          </a:p>
          <a:p>
            <a:pPr marL="0" marR="0" lvl="0" indent="0" algn="ctr" defTabSz="914400" rtl="0" eaLnBrk="1" fontAlgn="auto" latinLnBrk="0" hangingPunct="1">
              <a:lnSpc>
                <a:spcPts val="2500"/>
              </a:lnSpc>
              <a:spcBef>
                <a:spcPts val="0"/>
              </a:spcBef>
              <a:spcAft>
                <a:spcPts val="0"/>
              </a:spcAft>
              <a:buClrTx/>
              <a:buSzTx/>
              <a:buFont typeface="Wingdings 2" pitchFamily="18" charset="2"/>
              <a:buNone/>
              <a:tabLst/>
              <a:defRPr/>
            </a:pPr>
            <a:r>
              <a:rPr kumimoji="0" lang="en-US" sz="1800" b="0" i="0"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rPr>
              <a:t>Rob Pierce, Planning Commission Chair</a:t>
            </a:r>
          </a:p>
          <a:p>
            <a:pPr marL="0" marR="0" lvl="0" indent="0" algn="ctr" defTabSz="914400" rtl="0" eaLnBrk="1" fontAlgn="auto" latinLnBrk="0" hangingPunct="1">
              <a:lnSpc>
                <a:spcPts val="2500"/>
              </a:lnSpc>
              <a:spcBef>
                <a:spcPts val="0"/>
              </a:spcBef>
              <a:spcAft>
                <a:spcPts val="0"/>
              </a:spcAft>
              <a:buClrTx/>
              <a:buSzTx/>
              <a:buFont typeface="Wingdings 2" pitchFamily="18" charset="2"/>
              <a:buNone/>
              <a:tabLst/>
              <a:defRPr/>
            </a:pPr>
            <a:r>
              <a:rPr kumimoji="0" lang="en-US" sz="18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rPr>
              <a:t>www.washoecounty.gov/csd</a:t>
            </a:r>
            <a:endParaRPr kumimoji="0" lang="en-US" sz="2200" b="0" i="0" u="none" strike="noStrike" kern="1200" cap="none" spc="0" normalizeH="0" baseline="0" noProof="0" dirty="0">
              <a:ln>
                <a:noFill/>
              </a:ln>
              <a:solidFill>
                <a:srgbClr val="FFFFFF"/>
              </a:solidFill>
              <a:effectLst/>
              <a:uLnTx/>
              <a:uFillTx/>
              <a:latin typeface="Roboto Slab" pitchFamily="2" charset="0"/>
              <a:ea typeface="Roboto Slab" pitchFamily="2" charset="0"/>
              <a:cs typeface="Roboto Light" panose="02000000000000000000" pitchFamily="2" charset="0"/>
            </a:endParaRPr>
          </a:p>
        </p:txBody>
      </p:sp>
      <p:pic>
        <p:nvPicPr>
          <p:cNvPr id="5" name="Picture 4" descr="Logo&#10;&#10;Description automatically generated">
            <a:extLst>
              <a:ext uri="{FF2B5EF4-FFF2-40B4-BE49-F238E27FC236}">
                <a16:creationId xmlns:a16="http://schemas.microsoft.com/office/drawing/2014/main" id="{1081E5DF-C3DB-A72C-B9D2-093DCA8980A1}"/>
              </a:ext>
            </a:extLst>
          </p:cNvPr>
          <p:cNvPicPr>
            <a:picLocks noChangeAspect="1"/>
          </p:cNvPicPr>
          <p:nvPr/>
        </p:nvPicPr>
        <p:blipFill>
          <a:blip r:embed="rId4"/>
          <a:stretch>
            <a:fillRect/>
          </a:stretch>
        </p:blipFill>
        <p:spPr>
          <a:xfrm>
            <a:off x="3426460" y="1066800"/>
            <a:ext cx="5339080" cy="1740596"/>
          </a:xfrm>
          <a:prstGeom prst="rect">
            <a:avLst/>
          </a:prstGeom>
        </p:spPr>
      </p:pic>
    </p:spTree>
    <p:extLst>
      <p:ext uri="{BB962C8B-B14F-4D97-AF65-F5344CB8AC3E}">
        <p14:creationId xmlns:p14="http://schemas.microsoft.com/office/powerpoint/2010/main" val="39776405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4C68E-CD02-D927-3078-14B3DAF367C6}"/>
              </a:ext>
            </a:extLst>
          </p:cNvPr>
          <p:cNvSpPr>
            <a:spLocks noGrp="1"/>
          </p:cNvSpPr>
          <p:nvPr>
            <p:ph type="title"/>
          </p:nvPr>
        </p:nvSpPr>
        <p:spPr>
          <a:xfrm>
            <a:off x="378053" y="1035250"/>
            <a:ext cx="5040684" cy="630953"/>
          </a:xfrm>
        </p:spPr>
        <p:txBody>
          <a:bodyPr>
            <a:noAutofit/>
          </a:bodyPr>
          <a:lstStyle/>
          <a:p>
            <a:pPr algn="ctr"/>
            <a:r>
              <a:rPr lang="en-US" sz="2400" dirty="0"/>
              <a:t>General Fund Sources = $503.9 M</a:t>
            </a:r>
          </a:p>
        </p:txBody>
      </p:sp>
      <p:sp>
        <p:nvSpPr>
          <p:cNvPr id="4" name="Slide Number Placeholder 3">
            <a:extLst>
              <a:ext uri="{FF2B5EF4-FFF2-40B4-BE49-F238E27FC236}">
                <a16:creationId xmlns:a16="http://schemas.microsoft.com/office/drawing/2014/main" id="{380BA9D4-0432-2CE7-1F7D-4DFD3CE26E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AC1194-F25E-814B-9304-87CFF248FEE2}" type="slidenum">
              <a:rPr kumimoji="0" lang="en-US" sz="2000" b="0" i="0" u="none" strike="noStrike" kern="1200" cap="none" spc="0" normalizeH="0" baseline="0" noProof="0" smtClean="0">
                <a:ln>
                  <a:noFill/>
                </a:ln>
                <a:solidFill>
                  <a:srgbClr val="FFFFFF"/>
                </a:solidFill>
                <a:effectLst/>
                <a:uLnTx/>
                <a:uFillTx/>
                <a:latin typeface="Rockwell" panose="020606030202050204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2000" b="0" i="0" u="none" strike="noStrike" kern="1200" cap="none" spc="0" normalizeH="0" baseline="0" noProof="0" dirty="0">
              <a:ln>
                <a:noFill/>
              </a:ln>
              <a:solidFill>
                <a:srgbClr val="FFFFFF"/>
              </a:solidFill>
              <a:effectLst/>
              <a:uLnTx/>
              <a:uFillTx/>
              <a:latin typeface="Rockwell" panose="02060603020205020403"/>
              <a:ea typeface="+mn-ea"/>
              <a:cs typeface="+mn-cs"/>
            </a:endParaRPr>
          </a:p>
        </p:txBody>
      </p:sp>
      <p:sp>
        <p:nvSpPr>
          <p:cNvPr id="9" name="Title 2">
            <a:extLst>
              <a:ext uri="{FF2B5EF4-FFF2-40B4-BE49-F238E27FC236}">
                <a16:creationId xmlns:a16="http://schemas.microsoft.com/office/drawing/2014/main" id="{9BB03097-D694-9245-50CF-FFD59BE513A3}"/>
              </a:ext>
            </a:extLst>
          </p:cNvPr>
          <p:cNvSpPr txBox="1">
            <a:spLocks/>
          </p:cNvSpPr>
          <p:nvPr/>
        </p:nvSpPr>
        <p:spPr>
          <a:xfrm>
            <a:off x="1081913" y="-152400"/>
            <a:ext cx="10028174" cy="850456"/>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b="1" i="0" kern="1200">
                <a:solidFill>
                  <a:srgbClr val="0476A8"/>
                </a:solidFill>
                <a:latin typeface="Roboto Slab" pitchFamily="2" charset="0"/>
                <a:ea typeface="Roboto Slab" pitchFamily="2" charset="0"/>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br>
              <a:rPr kumimoji="0" lang="en-US" sz="3600" b="1" i="0" u="none" strike="noStrike" kern="1200" cap="none" spc="0" normalizeH="0" baseline="0" noProof="0" dirty="0">
                <a:ln>
                  <a:noFill/>
                </a:ln>
                <a:solidFill>
                  <a:srgbClr val="44546A"/>
                </a:solidFill>
                <a:effectLst/>
                <a:uLnTx/>
                <a:uFillTx/>
                <a:latin typeface="Roboto Slab" pitchFamily="2" charset="0"/>
                <a:ea typeface="Roboto Slab" pitchFamily="2" charset="0"/>
                <a:cs typeface="+mj-cs"/>
              </a:rPr>
            </a:br>
            <a:r>
              <a:rPr kumimoji="0" lang="en-US" sz="3600" b="0" i="0" u="none" strike="noStrike" kern="1200" cap="none" spc="0" normalizeH="0" baseline="0" noProof="0" dirty="0">
                <a:ln>
                  <a:noFill/>
                </a:ln>
                <a:solidFill>
                  <a:srgbClr val="FFFFFF"/>
                </a:solidFill>
                <a:effectLst/>
                <a:uLnTx/>
                <a:uFillTx/>
                <a:latin typeface="Roboto Slab" pitchFamily="2" charset="0"/>
                <a:ea typeface="Roboto Slab" pitchFamily="2" charset="0"/>
                <a:cs typeface="+mj-cs"/>
              </a:rPr>
              <a:t>FY 2025 General Fund Budget </a:t>
            </a:r>
          </a:p>
        </p:txBody>
      </p:sp>
      <p:sp>
        <p:nvSpPr>
          <p:cNvPr id="6" name="Title 1">
            <a:extLst>
              <a:ext uri="{FF2B5EF4-FFF2-40B4-BE49-F238E27FC236}">
                <a16:creationId xmlns:a16="http://schemas.microsoft.com/office/drawing/2014/main" id="{C6C6D40A-64DE-7C78-78CE-DA58DD72F737}"/>
              </a:ext>
            </a:extLst>
          </p:cNvPr>
          <p:cNvSpPr txBox="1">
            <a:spLocks/>
          </p:cNvSpPr>
          <p:nvPr/>
        </p:nvSpPr>
        <p:spPr>
          <a:xfrm>
            <a:off x="6617916" y="1013841"/>
            <a:ext cx="4735884" cy="63095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b="1" i="0" kern="1200">
                <a:solidFill>
                  <a:srgbClr val="0476A8"/>
                </a:solidFill>
                <a:latin typeface="Roboto Slab" pitchFamily="2" charset="0"/>
                <a:ea typeface="Roboto Slab" pitchFamily="2" charset="0"/>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476A8"/>
                </a:solidFill>
                <a:effectLst/>
                <a:uLnTx/>
                <a:uFillTx/>
                <a:latin typeface="Roboto Slab" pitchFamily="2" charset="0"/>
                <a:ea typeface="Roboto Slab" pitchFamily="2" charset="0"/>
                <a:cs typeface="+mj-cs"/>
              </a:rPr>
              <a:t>General Fund Uses = $522.1 M</a:t>
            </a:r>
          </a:p>
        </p:txBody>
      </p:sp>
      <p:pic>
        <p:nvPicPr>
          <p:cNvPr id="12" name="Picture 11">
            <a:extLst>
              <a:ext uri="{FF2B5EF4-FFF2-40B4-BE49-F238E27FC236}">
                <a16:creationId xmlns:a16="http://schemas.microsoft.com/office/drawing/2014/main" id="{A17F80F3-AD16-CED2-664F-9333FD69DCD8}"/>
              </a:ext>
            </a:extLst>
          </p:cNvPr>
          <p:cNvPicPr>
            <a:picLocks noChangeAspect="1"/>
          </p:cNvPicPr>
          <p:nvPr/>
        </p:nvPicPr>
        <p:blipFill>
          <a:blip r:embed="rId3"/>
          <a:stretch>
            <a:fillRect/>
          </a:stretch>
        </p:blipFill>
        <p:spPr>
          <a:xfrm>
            <a:off x="5589" y="1666204"/>
            <a:ext cx="6776211" cy="4690147"/>
          </a:xfrm>
          <a:prstGeom prst="rect">
            <a:avLst/>
          </a:prstGeom>
        </p:spPr>
      </p:pic>
      <p:pic>
        <p:nvPicPr>
          <p:cNvPr id="15" name="Picture 14">
            <a:extLst>
              <a:ext uri="{FF2B5EF4-FFF2-40B4-BE49-F238E27FC236}">
                <a16:creationId xmlns:a16="http://schemas.microsoft.com/office/drawing/2014/main" id="{14AF9D15-26D0-150E-3228-586087F083E3}"/>
              </a:ext>
            </a:extLst>
          </p:cNvPr>
          <p:cNvPicPr>
            <a:picLocks noChangeAspect="1"/>
          </p:cNvPicPr>
          <p:nvPr/>
        </p:nvPicPr>
        <p:blipFill>
          <a:blip r:embed="rId4"/>
          <a:stretch>
            <a:fillRect/>
          </a:stretch>
        </p:blipFill>
        <p:spPr>
          <a:xfrm>
            <a:off x="5791201" y="1644794"/>
            <a:ext cx="6400799" cy="4732967"/>
          </a:xfrm>
          <a:prstGeom prst="rect">
            <a:avLst/>
          </a:prstGeom>
        </p:spPr>
      </p:pic>
    </p:spTree>
    <p:extLst>
      <p:ext uri="{BB962C8B-B14F-4D97-AF65-F5344CB8AC3E}">
        <p14:creationId xmlns:p14="http://schemas.microsoft.com/office/powerpoint/2010/main" val="30647299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716F762-938B-1646-8DD8-892F5798703E}"/>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838200"/>
            <a:ext cx="12192000" cy="6019800"/>
          </a:xfrm>
          <a:prstGeom prst="rect">
            <a:avLst/>
          </a:prstGeom>
        </p:spPr>
      </p:pic>
      <p:sp>
        <p:nvSpPr>
          <p:cNvPr id="21" name="Subtitle 2">
            <a:extLst>
              <a:ext uri="{FF2B5EF4-FFF2-40B4-BE49-F238E27FC236}">
                <a16:creationId xmlns:a16="http://schemas.microsoft.com/office/drawing/2014/main" id="{948738BA-D24E-1846-B815-9CA15E2D2588}"/>
              </a:ext>
            </a:extLst>
          </p:cNvPr>
          <p:cNvSpPr txBox="1">
            <a:spLocks/>
          </p:cNvSpPr>
          <p:nvPr/>
        </p:nvSpPr>
        <p:spPr>
          <a:xfrm>
            <a:off x="762000" y="3124200"/>
            <a:ext cx="10896600" cy="1659199"/>
          </a:xfrm>
          <a:prstGeom prst="rect">
            <a:avLst/>
          </a:prstGeom>
        </p:spPr>
        <p:txBody>
          <a:bodyPr vert="horz" wrap="square" lIns="0" tIns="0" rIns="0" bIns="0" rtlCol="0">
            <a:noAutofit/>
          </a:bodyPr>
          <a:lst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6000"/>
              </a:lnSpc>
              <a:spcBef>
                <a:spcPts val="0"/>
              </a:spcBef>
              <a:spcAft>
                <a:spcPts val="0"/>
              </a:spcAft>
              <a:buClrTx/>
              <a:buSzTx/>
              <a:buFont typeface="Wingdings 2" pitchFamily="18" charset="2"/>
              <a:buNone/>
              <a:tabLst/>
              <a:defRPr/>
            </a:pPr>
            <a:endParaRPr kumimoji="0" lang="en-US" sz="2200" b="1" i="0" u="none" strike="noStrike" kern="1200" cap="none" spc="0" normalizeH="0" baseline="0" noProof="0">
              <a:ln>
                <a:noFill/>
              </a:ln>
              <a:solidFill>
                <a:srgbClr val="FFFFFF"/>
              </a:solidFill>
              <a:effectLst/>
              <a:uLnTx/>
              <a:uFillTx/>
              <a:latin typeface="Roboto Slab" pitchFamily="2" charset="0"/>
              <a:ea typeface="Roboto Slab" pitchFamily="2" charset="0"/>
              <a:cs typeface="Roboto Light" panose="02000000000000000000" pitchFamily="2" charset="0"/>
            </a:endParaRPr>
          </a:p>
        </p:txBody>
      </p:sp>
      <p:sp>
        <p:nvSpPr>
          <p:cNvPr id="4" name="TextBox 3">
            <a:extLst>
              <a:ext uri="{FF2B5EF4-FFF2-40B4-BE49-F238E27FC236}">
                <a16:creationId xmlns:a16="http://schemas.microsoft.com/office/drawing/2014/main" id="{8712DE29-7FA6-280B-B2E7-9456ED19829E}"/>
              </a:ext>
            </a:extLst>
          </p:cNvPr>
          <p:cNvSpPr txBox="1"/>
          <p:nvPr/>
        </p:nvSpPr>
        <p:spPr>
          <a:xfrm>
            <a:off x="217004" y="166750"/>
            <a:ext cx="76962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Roboto Slab" pitchFamily="2" charset="0"/>
                <a:ea typeface="Roboto Slab" pitchFamily="2" charset="0"/>
                <a:cs typeface="Roboto Light" panose="02000000000000000000" pitchFamily="2" charset="0"/>
              </a:rPr>
              <a:t>Purpose of Planning Commission</a:t>
            </a:r>
            <a:endParaRPr kumimoji="0" lang="en-US" sz="3600" b="0" i="0" u="none" strike="noStrike" kern="1200" cap="none" spc="0" normalizeH="0" baseline="0" noProof="0">
              <a:ln>
                <a:noFill/>
              </a:ln>
              <a:solidFill>
                <a:srgbClr val="000000"/>
              </a:solidFill>
              <a:effectLst/>
              <a:uLnTx/>
              <a:uFillTx/>
              <a:latin typeface="Rockwell" panose="02060603020205020403"/>
              <a:ea typeface="+mn-ea"/>
              <a:cs typeface="+mn-cs"/>
            </a:endParaRPr>
          </a:p>
        </p:txBody>
      </p:sp>
      <p:pic>
        <p:nvPicPr>
          <p:cNvPr id="7" name="Picture 6" descr="Logo&#10;&#10;Description automatically generated">
            <a:extLst>
              <a:ext uri="{FF2B5EF4-FFF2-40B4-BE49-F238E27FC236}">
                <a16:creationId xmlns:a16="http://schemas.microsoft.com/office/drawing/2014/main" id="{43DF034D-0692-BA45-1C70-FABB69A17EE1}"/>
              </a:ext>
            </a:extLst>
          </p:cNvPr>
          <p:cNvPicPr>
            <a:picLocks noChangeAspect="1"/>
          </p:cNvPicPr>
          <p:nvPr/>
        </p:nvPicPr>
        <p:blipFill>
          <a:blip r:embed="rId3"/>
          <a:stretch>
            <a:fillRect/>
          </a:stretch>
        </p:blipFill>
        <p:spPr>
          <a:xfrm>
            <a:off x="457200" y="5486400"/>
            <a:ext cx="3653490" cy="1191076"/>
          </a:xfrm>
          <a:prstGeom prst="rect">
            <a:avLst/>
          </a:prstGeom>
        </p:spPr>
      </p:pic>
      <p:sp>
        <p:nvSpPr>
          <p:cNvPr id="5" name="TextBox 4">
            <a:extLst>
              <a:ext uri="{FF2B5EF4-FFF2-40B4-BE49-F238E27FC236}">
                <a16:creationId xmlns:a16="http://schemas.microsoft.com/office/drawing/2014/main" id="{7699AC22-FEE4-ACA6-F095-FE7BD4841623}"/>
              </a:ext>
            </a:extLst>
          </p:cNvPr>
          <p:cNvSpPr txBox="1"/>
          <p:nvPr/>
        </p:nvSpPr>
        <p:spPr>
          <a:xfrm>
            <a:off x="217004" y="1027807"/>
            <a:ext cx="11463367" cy="163121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Roboto Slab" pitchFamily="2" charset="0"/>
                <a:ea typeface="Roboto Slab" pitchFamily="2" charset="0"/>
                <a:cs typeface="Roboto Slab" pitchFamily="2" charset="0"/>
              </a:rPr>
              <a:t>Created pursuant to NRS 278.030, performs  all the duties and functions delegated by the terms of NRS 278.010 to 278.630. The Planning Commission has the responsibility for adoption of Washoe County’s Master Plan, recommending regulatory zone changes and development code amendments, recommending  regional road impact fee (RRIF) changes and reviewing and approving development applications for unincorporated Washoe County. </a:t>
            </a:r>
          </a:p>
        </p:txBody>
      </p:sp>
      <p:sp>
        <p:nvSpPr>
          <p:cNvPr id="3" name="TextBox 2">
            <a:extLst>
              <a:ext uri="{FF2B5EF4-FFF2-40B4-BE49-F238E27FC236}">
                <a16:creationId xmlns:a16="http://schemas.microsoft.com/office/drawing/2014/main" id="{0C57E80A-6BA5-0641-208C-26F59D5FEA85}"/>
              </a:ext>
            </a:extLst>
          </p:cNvPr>
          <p:cNvSpPr txBox="1"/>
          <p:nvPr/>
        </p:nvSpPr>
        <p:spPr>
          <a:xfrm>
            <a:off x="762000" y="2848630"/>
            <a:ext cx="8126896" cy="2031325"/>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FFFFFF"/>
                </a:solidFill>
                <a:effectLst/>
                <a:uLnTx/>
                <a:uFillTx/>
                <a:latin typeface="Roboto Slab" pitchFamily="2" charset="0"/>
                <a:ea typeface="Roboto Slab" pitchFamily="2" charset="0"/>
                <a:cs typeface="Roboto Slab" pitchFamily="2" charset="0"/>
              </a:rPr>
              <a:t>7 Members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FFFFFF"/>
                </a:solidFill>
                <a:effectLst/>
                <a:uLnTx/>
                <a:uFillTx/>
                <a:latin typeface="Roboto Slab" pitchFamily="2" charset="0"/>
                <a:ea typeface="Roboto Slab" pitchFamily="2" charset="0"/>
                <a:cs typeface="Roboto Slab" pitchFamily="2" charset="0"/>
              </a:rPr>
              <a:t>Unincorporated Washoe County</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FFFFFF"/>
                </a:solidFill>
                <a:effectLst/>
                <a:uLnTx/>
                <a:uFillTx/>
                <a:latin typeface="Roboto Slab" pitchFamily="2" charset="0"/>
                <a:ea typeface="Roboto Slab" pitchFamily="2" charset="0"/>
                <a:cs typeface="Roboto Slab" pitchFamily="2" charset="0"/>
              </a:rPr>
              <a:t>4 Year Terms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FFFFFF"/>
                </a:solidFill>
                <a:effectLst/>
                <a:uLnTx/>
                <a:uFillTx/>
                <a:latin typeface="Roboto Slab" pitchFamily="2" charset="0"/>
                <a:ea typeface="Roboto Slab" pitchFamily="2" charset="0"/>
                <a:cs typeface="Roboto Slab" pitchFamily="2" charset="0"/>
              </a:rPr>
              <a:t>Appointed by the Board of County Commissioners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FFFFFF"/>
                </a:solidFill>
                <a:effectLst/>
                <a:uLnTx/>
                <a:uFillTx/>
                <a:latin typeface="Roboto Slab" pitchFamily="2" charset="0"/>
                <a:ea typeface="Roboto Slab" pitchFamily="2" charset="0"/>
                <a:cs typeface="Roboto Slab" pitchFamily="2" charset="0"/>
              </a:rPr>
              <a:t>Meets monthly</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FFFFFF"/>
                </a:solidFill>
                <a:effectLst/>
                <a:uLnTx/>
                <a:uFillTx/>
                <a:latin typeface="Roboto Slab" pitchFamily="2" charset="0"/>
                <a:ea typeface="Roboto Slab" pitchFamily="2" charset="0"/>
                <a:cs typeface="Roboto Slab" pitchFamily="2" charset="0"/>
              </a:rPr>
              <a:t>Serve on other boards (i.e. Regional Planning Commission)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FFFFFF"/>
              </a:solidFill>
              <a:effectLst/>
              <a:uLnTx/>
              <a:uFillTx/>
              <a:latin typeface="Roboto Slab" pitchFamily="2" charset="0"/>
              <a:ea typeface="Roboto Slab" pitchFamily="2" charset="0"/>
              <a:cs typeface="Roboto Slab" pitchFamily="2" charset="0"/>
            </a:endParaRPr>
          </a:p>
        </p:txBody>
      </p:sp>
    </p:spTree>
    <p:extLst>
      <p:ext uri="{BB962C8B-B14F-4D97-AF65-F5344CB8AC3E}">
        <p14:creationId xmlns:p14="http://schemas.microsoft.com/office/powerpoint/2010/main" val="14104109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716F762-938B-1646-8DD8-892F5798703E}"/>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838200"/>
            <a:ext cx="12192000" cy="6019800"/>
          </a:xfrm>
          <a:prstGeom prst="rect">
            <a:avLst/>
          </a:prstGeom>
        </p:spPr>
      </p:pic>
      <p:sp>
        <p:nvSpPr>
          <p:cNvPr id="21" name="Subtitle 2">
            <a:extLst>
              <a:ext uri="{FF2B5EF4-FFF2-40B4-BE49-F238E27FC236}">
                <a16:creationId xmlns:a16="http://schemas.microsoft.com/office/drawing/2014/main" id="{948738BA-D24E-1846-B815-9CA15E2D2588}"/>
              </a:ext>
            </a:extLst>
          </p:cNvPr>
          <p:cNvSpPr txBox="1">
            <a:spLocks/>
          </p:cNvSpPr>
          <p:nvPr/>
        </p:nvSpPr>
        <p:spPr>
          <a:xfrm>
            <a:off x="762000" y="3124200"/>
            <a:ext cx="10896600" cy="1659199"/>
          </a:xfrm>
          <a:prstGeom prst="rect">
            <a:avLst/>
          </a:prstGeom>
        </p:spPr>
        <p:txBody>
          <a:bodyPr vert="horz" wrap="square" lIns="0" tIns="0" rIns="0" bIns="0" rtlCol="0">
            <a:noAutofit/>
          </a:bodyPr>
          <a:lst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6000"/>
              </a:lnSpc>
              <a:spcBef>
                <a:spcPts val="0"/>
              </a:spcBef>
              <a:spcAft>
                <a:spcPts val="0"/>
              </a:spcAft>
              <a:buClrTx/>
              <a:buSzTx/>
              <a:buFont typeface="Wingdings 2" pitchFamily="18" charset="2"/>
              <a:buNone/>
              <a:tabLst/>
              <a:defRPr/>
            </a:pPr>
            <a:endParaRPr kumimoji="0" lang="en-US" sz="2200" b="1" i="0" u="none" strike="noStrike" kern="1200" cap="none" spc="0" normalizeH="0" baseline="0" noProof="0">
              <a:ln>
                <a:noFill/>
              </a:ln>
              <a:solidFill>
                <a:srgbClr val="FFFFFF"/>
              </a:solidFill>
              <a:effectLst/>
              <a:uLnTx/>
              <a:uFillTx/>
              <a:latin typeface="Roboto Slab" pitchFamily="2" charset="0"/>
              <a:ea typeface="Roboto Slab" pitchFamily="2" charset="0"/>
              <a:cs typeface="Roboto Light" panose="02000000000000000000" pitchFamily="2" charset="0"/>
            </a:endParaRPr>
          </a:p>
        </p:txBody>
      </p:sp>
      <p:sp>
        <p:nvSpPr>
          <p:cNvPr id="4" name="TextBox 3">
            <a:extLst>
              <a:ext uri="{FF2B5EF4-FFF2-40B4-BE49-F238E27FC236}">
                <a16:creationId xmlns:a16="http://schemas.microsoft.com/office/drawing/2014/main" id="{8712DE29-7FA6-280B-B2E7-9456ED19829E}"/>
              </a:ext>
            </a:extLst>
          </p:cNvPr>
          <p:cNvSpPr txBox="1"/>
          <p:nvPr/>
        </p:nvSpPr>
        <p:spPr>
          <a:xfrm>
            <a:off x="217004" y="166750"/>
            <a:ext cx="907939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Roboto Slab" pitchFamily="2" charset="0"/>
                <a:ea typeface="Roboto Slab" pitchFamily="2" charset="0"/>
                <a:cs typeface="Roboto Light" panose="02000000000000000000" pitchFamily="2" charset="0"/>
              </a:rPr>
              <a:t>Planning Commission Responsibilities</a:t>
            </a:r>
            <a:endParaRPr kumimoji="0" lang="en-US" sz="3600" b="0" i="0" u="none" strike="noStrike" kern="1200" cap="none" spc="0" normalizeH="0" baseline="0" noProof="0" dirty="0">
              <a:ln>
                <a:noFill/>
              </a:ln>
              <a:solidFill>
                <a:srgbClr val="000000"/>
              </a:solidFill>
              <a:effectLst/>
              <a:uLnTx/>
              <a:uFillTx/>
              <a:latin typeface="Rockwell" panose="02060603020205020403"/>
              <a:ea typeface="+mn-ea"/>
              <a:cs typeface="+mn-cs"/>
            </a:endParaRPr>
          </a:p>
        </p:txBody>
      </p:sp>
      <p:sp>
        <p:nvSpPr>
          <p:cNvPr id="2" name="TextBox 1">
            <a:extLst>
              <a:ext uri="{FF2B5EF4-FFF2-40B4-BE49-F238E27FC236}">
                <a16:creationId xmlns:a16="http://schemas.microsoft.com/office/drawing/2014/main" id="{541C4F23-367F-BA5C-5FD4-72400B3ABA33}"/>
              </a:ext>
            </a:extLst>
          </p:cNvPr>
          <p:cNvSpPr txBox="1"/>
          <p:nvPr/>
        </p:nvSpPr>
        <p:spPr>
          <a:xfrm>
            <a:off x="228600" y="1117062"/>
            <a:ext cx="10037378" cy="4302716"/>
          </a:xfrm>
          <a:prstGeom prst="rect">
            <a:avLst/>
          </a:prstGeom>
          <a:noFill/>
        </p:spPr>
        <p:txBody>
          <a:bodyPr wrap="square" lIns="91440" tIns="45720" rIns="91440" bIns="45720" rtlCol="0" anchor="t">
            <a:spAutoFit/>
          </a:bodyPr>
          <a:lstStyle/>
          <a:p>
            <a:pPr marR="0" lvl="0" algn="l" defTabSz="914400" rtl="0" eaLnBrk="1" fontAlgn="auto" latinLnBrk="0" hangingPunct="1">
              <a:lnSpc>
                <a:spcPct val="100000"/>
              </a:lnSpc>
              <a:spcBef>
                <a:spcPct val="20000"/>
              </a:spcBef>
              <a:spcAft>
                <a:spcPts val="0"/>
              </a:spcAft>
              <a:buClrTx/>
              <a:buSzTx/>
              <a:tabLst/>
              <a:defRPr/>
            </a:pPr>
            <a:r>
              <a:rPr kumimoji="0" lang="en-US" sz="2400" b="1" i="0" u="none" strike="noStrike" kern="1200" cap="none" spc="0" normalizeH="0" baseline="0" noProof="0" dirty="0">
                <a:ln>
                  <a:noFill/>
                </a:ln>
                <a:solidFill>
                  <a:srgbClr val="FFFFFF"/>
                </a:solidFill>
                <a:effectLst/>
                <a:uLnTx/>
                <a:uFillTx/>
                <a:latin typeface="Roboto Slab" pitchFamily="2" charset="0"/>
                <a:ea typeface="Roboto Slab" pitchFamily="2" charset="0"/>
                <a:cs typeface="Roboto Slab" pitchFamily="2" charset="0"/>
              </a:rPr>
              <a:t>Application Types (Discretionary Applications)</a:t>
            </a:r>
          </a:p>
          <a:p>
            <a:pPr marL="800100" marR="0" lvl="1" indent="-342900" algn="l" defTabSz="914400" rtl="0" eaLnBrk="1" fontAlgn="auto" latinLnBrk="0" hangingPunct="1">
              <a:lnSpc>
                <a:spcPct val="100000"/>
              </a:lnSpc>
              <a:spcBef>
                <a:spcPct val="20000"/>
              </a:spcBef>
              <a:spcAft>
                <a:spcPts val="0"/>
              </a:spcAft>
              <a:buClrTx/>
              <a:buSzTx/>
              <a:buFont typeface="Wingdings" pitchFamily="2" charset="2"/>
              <a:buChar char="§"/>
              <a:tabLst/>
              <a:defRPr/>
            </a:pPr>
            <a:r>
              <a:rPr kumimoji="0" lang="en-US" sz="2000" b="0" i="0" u="none" strike="noStrike" kern="1200" cap="none" spc="0" normalizeH="0" baseline="0" noProof="0" dirty="0">
                <a:ln>
                  <a:noFill/>
                </a:ln>
                <a:solidFill>
                  <a:srgbClr val="FFFFFF"/>
                </a:solidFill>
                <a:effectLst/>
                <a:uLnTx/>
                <a:uFillTx/>
                <a:latin typeface="Roboto Slab" pitchFamily="2" charset="0"/>
                <a:ea typeface="Roboto Slab" pitchFamily="2" charset="0"/>
                <a:cs typeface="Roboto Slab" pitchFamily="2" charset="0"/>
              </a:rPr>
              <a:t>Master Plan Amendments</a:t>
            </a:r>
          </a:p>
          <a:p>
            <a:pPr marL="800100" marR="0" lvl="1" indent="-342900" algn="l" defTabSz="914400" rtl="0" eaLnBrk="1" fontAlgn="auto" latinLnBrk="0" hangingPunct="1">
              <a:lnSpc>
                <a:spcPct val="100000"/>
              </a:lnSpc>
              <a:spcBef>
                <a:spcPct val="20000"/>
              </a:spcBef>
              <a:spcAft>
                <a:spcPts val="0"/>
              </a:spcAft>
              <a:buClrTx/>
              <a:buSzTx/>
              <a:buFont typeface="Wingdings" pitchFamily="2" charset="2"/>
              <a:buChar char="§"/>
              <a:tabLst/>
              <a:defRPr/>
            </a:pPr>
            <a:r>
              <a:rPr kumimoji="0" lang="en-US" sz="2000" b="0" i="0" u="none" strike="noStrike" kern="1200" cap="none" spc="0" normalizeH="0" baseline="0" noProof="0" dirty="0">
                <a:ln>
                  <a:noFill/>
                </a:ln>
                <a:solidFill>
                  <a:srgbClr val="FFFFFF"/>
                </a:solidFill>
                <a:effectLst/>
                <a:uLnTx/>
                <a:uFillTx/>
                <a:latin typeface="Roboto Slab" pitchFamily="2" charset="0"/>
                <a:ea typeface="Roboto Slab" pitchFamily="2" charset="0"/>
                <a:cs typeface="Roboto Slab" pitchFamily="2" charset="0"/>
              </a:rPr>
              <a:t>Regulatory Zone Amendments</a:t>
            </a:r>
          </a:p>
          <a:p>
            <a:pPr marL="800100" marR="0" lvl="1" indent="-342900" algn="l" defTabSz="914400" rtl="0" eaLnBrk="1" fontAlgn="auto" latinLnBrk="0" hangingPunct="1">
              <a:lnSpc>
                <a:spcPct val="100000"/>
              </a:lnSpc>
              <a:spcBef>
                <a:spcPct val="20000"/>
              </a:spcBef>
              <a:spcAft>
                <a:spcPts val="0"/>
              </a:spcAft>
              <a:buClrTx/>
              <a:buSzTx/>
              <a:buFont typeface="Wingdings" pitchFamily="2" charset="2"/>
              <a:buChar char="§"/>
              <a:tabLst/>
              <a:defRPr/>
            </a:pPr>
            <a:r>
              <a:rPr kumimoji="0" lang="en-US" sz="2000" b="0" i="0" u="none" strike="noStrike" kern="1200" cap="none" spc="0" normalizeH="0" baseline="0" noProof="0" dirty="0">
                <a:ln>
                  <a:noFill/>
                </a:ln>
                <a:solidFill>
                  <a:srgbClr val="FFFFFF"/>
                </a:solidFill>
                <a:effectLst/>
                <a:uLnTx/>
                <a:uFillTx/>
                <a:latin typeface="Roboto Slab" pitchFamily="2" charset="0"/>
                <a:ea typeface="Roboto Slab" pitchFamily="2" charset="0"/>
                <a:cs typeface="Roboto Slab" pitchFamily="2" charset="0"/>
              </a:rPr>
              <a:t>Abandonments</a:t>
            </a:r>
          </a:p>
          <a:p>
            <a:pPr marL="800100" marR="0" lvl="1" indent="-342900" algn="l" defTabSz="914400" rtl="0" eaLnBrk="1" fontAlgn="auto" latinLnBrk="0" hangingPunct="1">
              <a:lnSpc>
                <a:spcPct val="100000"/>
              </a:lnSpc>
              <a:spcBef>
                <a:spcPct val="20000"/>
              </a:spcBef>
              <a:spcAft>
                <a:spcPts val="0"/>
              </a:spcAft>
              <a:buClrTx/>
              <a:buSzTx/>
              <a:buFont typeface="Wingdings" pitchFamily="2" charset="2"/>
              <a:buChar char="§"/>
              <a:tabLst/>
              <a:defRPr/>
            </a:pPr>
            <a:r>
              <a:rPr kumimoji="0" lang="en-US" sz="2000" b="0" i="0" u="none" strike="noStrike" kern="1200" cap="none" spc="0" normalizeH="0" baseline="0" noProof="0" dirty="0">
                <a:ln>
                  <a:noFill/>
                </a:ln>
                <a:solidFill>
                  <a:srgbClr val="FFFFFF"/>
                </a:solidFill>
                <a:effectLst/>
                <a:uLnTx/>
                <a:uFillTx/>
                <a:latin typeface="Roboto Slab" pitchFamily="2" charset="0"/>
                <a:ea typeface="Roboto Slab" pitchFamily="2" charset="0"/>
                <a:cs typeface="Roboto Slab" pitchFamily="2" charset="0"/>
              </a:rPr>
              <a:t>Amendments of Conditions and extension of time requests (approved applications)</a:t>
            </a:r>
          </a:p>
          <a:p>
            <a:pPr marL="800100" marR="0" lvl="1" indent="-342900" algn="l" defTabSz="914400" rtl="0" eaLnBrk="1" fontAlgn="auto" latinLnBrk="0" hangingPunct="1">
              <a:lnSpc>
                <a:spcPct val="100000"/>
              </a:lnSpc>
              <a:spcBef>
                <a:spcPct val="20000"/>
              </a:spcBef>
              <a:spcAft>
                <a:spcPts val="0"/>
              </a:spcAft>
              <a:buClrTx/>
              <a:buSzTx/>
              <a:buFont typeface="Wingdings" pitchFamily="2" charset="2"/>
              <a:buChar char="§"/>
              <a:tabLst/>
              <a:defRPr/>
            </a:pPr>
            <a:r>
              <a:rPr kumimoji="0" lang="en-US" sz="2000" b="0" i="0" u="none" strike="noStrike" kern="1200" cap="none" spc="0" normalizeH="0" baseline="0" noProof="0" dirty="0">
                <a:ln>
                  <a:noFill/>
                </a:ln>
                <a:solidFill>
                  <a:srgbClr val="FFFFFF"/>
                </a:solidFill>
                <a:effectLst/>
                <a:uLnTx/>
                <a:uFillTx/>
                <a:latin typeface="Roboto Slab" pitchFamily="2" charset="0"/>
                <a:ea typeface="Roboto Slab" pitchFamily="2" charset="0"/>
                <a:cs typeface="Roboto Slab" pitchFamily="2" charset="0"/>
              </a:rPr>
              <a:t>Special Use Permits</a:t>
            </a:r>
          </a:p>
          <a:p>
            <a:pPr marL="1257300" marR="0" lvl="2" indent="-342900" algn="l" defTabSz="914400" rtl="0" eaLnBrk="1" fontAlgn="auto" latinLnBrk="0" hangingPunct="1">
              <a:lnSpc>
                <a:spcPct val="100000"/>
              </a:lnSpc>
              <a:spcBef>
                <a:spcPct val="20000"/>
              </a:spcBef>
              <a:spcAft>
                <a:spcPts val="0"/>
              </a:spcAft>
              <a:buClrTx/>
              <a:buSzTx/>
              <a:buFont typeface="Wingdings" pitchFamily="2" charset="2"/>
              <a:buChar char="§"/>
              <a:tabLst/>
              <a:defRPr/>
            </a:pPr>
            <a:r>
              <a:rPr kumimoji="0" lang="en-US" sz="2000" b="0" i="0" u="none" strike="noStrike" kern="1200" cap="none" spc="0" normalizeH="0" baseline="0" noProof="0" dirty="0">
                <a:ln>
                  <a:noFill/>
                </a:ln>
                <a:solidFill>
                  <a:srgbClr val="FFFFFF"/>
                </a:solidFill>
                <a:effectLst/>
                <a:uLnTx/>
                <a:uFillTx/>
                <a:latin typeface="Roboto Slab" pitchFamily="2" charset="0"/>
                <a:ea typeface="Roboto Slab" pitchFamily="2" charset="0"/>
                <a:cs typeface="Roboto Slab" pitchFamily="2" charset="0"/>
              </a:rPr>
              <a:t>Projects of Regional Significance</a:t>
            </a:r>
          </a:p>
          <a:p>
            <a:pPr marL="1257300" marR="0" lvl="2" indent="-342900" algn="l" defTabSz="914400" rtl="0" eaLnBrk="1" fontAlgn="auto" latinLnBrk="0" hangingPunct="1">
              <a:lnSpc>
                <a:spcPct val="100000"/>
              </a:lnSpc>
              <a:spcBef>
                <a:spcPct val="20000"/>
              </a:spcBef>
              <a:spcAft>
                <a:spcPts val="0"/>
              </a:spcAft>
              <a:buClrTx/>
              <a:buSzTx/>
              <a:buFont typeface="Wingdings" pitchFamily="2" charset="2"/>
              <a:buChar char="§"/>
              <a:tabLst/>
              <a:defRPr/>
            </a:pPr>
            <a:r>
              <a:rPr kumimoji="0" lang="en-US" sz="2000" b="0" i="0" u="none" strike="noStrike" kern="1200" cap="none" spc="0" normalizeH="0" baseline="0" noProof="0" dirty="0">
                <a:ln>
                  <a:noFill/>
                </a:ln>
                <a:solidFill>
                  <a:srgbClr val="FFFFFF"/>
                </a:solidFill>
                <a:effectLst/>
                <a:uLnTx/>
                <a:uFillTx/>
                <a:latin typeface="Roboto Slab" pitchFamily="2" charset="0"/>
                <a:ea typeface="Roboto Slab" pitchFamily="2" charset="0"/>
                <a:cs typeface="Roboto Slab" pitchFamily="2" charset="0"/>
              </a:rPr>
              <a:t>All other SUPs reviewed and approved by BOA</a:t>
            </a:r>
          </a:p>
          <a:p>
            <a:pPr marL="800100" marR="0" lvl="1" indent="-342900" algn="l" defTabSz="914400" rtl="0" eaLnBrk="1" fontAlgn="auto" latinLnBrk="0" hangingPunct="1">
              <a:lnSpc>
                <a:spcPct val="100000"/>
              </a:lnSpc>
              <a:spcBef>
                <a:spcPct val="20000"/>
              </a:spcBef>
              <a:spcAft>
                <a:spcPts val="0"/>
              </a:spcAft>
              <a:buClrTx/>
              <a:buSzTx/>
              <a:buFont typeface="Wingdings" pitchFamily="2" charset="2"/>
              <a:buChar char="§"/>
              <a:tabLst/>
              <a:defRPr/>
            </a:pPr>
            <a:r>
              <a:rPr kumimoji="0" lang="en-US" sz="2000" b="0" i="0" u="none" strike="noStrike" kern="1200" cap="none" spc="0" normalizeH="0" baseline="0" noProof="0" dirty="0">
                <a:ln>
                  <a:noFill/>
                </a:ln>
                <a:solidFill>
                  <a:srgbClr val="FFFFFF"/>
                </a:solidFill>
                <a:effectLst/>
                <a:uLnTx/>
                <a:uFillTx/>
                <a:latin typeface="Roboto Slab" pitchFamily="2" charset="0"/>
                <a:ea typeface="Roboto Slab" pitchFamily="2" charset="0"/>
                <a:cs typeface="Roboto Slab" pitchFamily="2" charset="0"/>
              </a:rPr>
              <a:t>Tentative Subdivision Maps</a:t>
            </a:r>
          </a:p>
          <a:p>
            <a:pPr marL="800100" marR="0" lvl="1" indent="-342900" algn="l" defTabSz="914400" rtl="0" eaLnBrk="1" fontAlgn="auto" latinLnBrk="0" hangingPunct="1">
              <a:lnSpc>
                <a:spcPct val="100000"/>
              </a:lnSpc>
              <a:spcBef>
                <a:spcPct val="20000"/>
              </a:spcBef>
              <a:spcAft>
                <a:spcPts val="0"/>
              </a:spcAft>
              <a:buClrTx/>
              <a:buSzTx/>
              <a:buFont typeface="Wingdings" pitchFamily="2" charset="2"/>
              <a:buChar char="§"/>
              <a:tabLst/>
              <a:defRPr/>
            </a:pPr>
            <a:endParaRPr kumimoji="0" lang="en-US" sz="2400" b="0" i="0" u="none" strike="noStrike" kern="1200" cap="none" spc="0" normalizeH="0" baseline="0" noProof="0" dirty="0">
              <a:ln>
                <a:noFill/>
              </a:ln>
              <a:solidFill>
                <a:srgbClr val="000000"/>
              </a:solidFill>
              <a:effectLst/>
              <a:uLnTx/>
              <a:uFillTx/>
              <a:latin typeface="Roboto Slab" pitchFamily="2" charset="0"/>
              <a:ea typeface="Roboto Slab" pitchFamily="2" charset="0"/>
              <a:cs typeface="Roboto Slab" pitchFamily="2" charset="0"/>
            </a:endParaRPr>
          </a:p>
        </p:txBody>
      </p:sp>
    </p:spTree>
    <p:extLst>
      <p:ext uri="{BB962C8B-B14F-4D97-AF65-F5344CB8AC3E}">
        <p14:creationId xmlns:p14="http://schemas.microsoft.com/office/powerpoint/2010/main" val="7184492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716F762-938B-1646-8DD8-892F5798703E}"/>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838200"/>
            <a:ext cx="12192000" cy="6019800"/>
          </a:xfrm>
          <a:prstGeom prst="rect">
            <a:avLst/>
          </a:prstGeom>
        </p:spPr>
      </p:pic>
      <p:sp>
        <p:nvSpPr>
          <p:cNvPr id="21" name="Subtitle 2">
            <a:extLst>
              <a:ext uri="{FF2B5EF4-FFF2-40B4-BE49-F238E27FC236}">
                <a16:creationId xmlns:a16="http://schemas.microsoft.com/office/drawing/2014/main" id="{948738BA-D24E-1846-B815-9CA15E2D2588}"/>
              </a:ext>
            </a:extLst>
          </p:cNvPr>
          <p:cNvSpPr txBox="1">
            <a:spLocks/>
          </p:cNvSpPr>
          <p:nvPr/>
        </p:nvSpPr>
        <p:spPr>
          <a:xfrm>
            <a:off x="762000" y="3124200"/>
            <a:ext cx="10896600" cy="1659199"/>
          </a:xfrm>
          <a:prstGeom prst="rect">
            <a:avLst/>
          </a:prstGeom>
        </p:spPr>
        <p:txBody>
          <a:bodyPr vert="horz" wrap="square" lIns="0" tIns="0" rIns="0" bIns="0" rtlCol="0">
            <a:noAutofit/>
          </a:bodyPr>
          <a:lst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6000"/>
              </a:lnSpc>
              <a:spcBef>
                <a:spcPts val="0"/>
              </a:spcBef>
              <a:spcAft>
                <a:spcPts val="0"/>
              </a:spcAft>
              <a:buClrTx/>
              <a:buSzTx/>
              <a:buFont typeface="Wingdings 2" pitchFamily="18" charset="2"/>
              <a:buNone/>
              <a:tabLst/>
              <a:defRPr/>
            </a:pPr>
            <a:endParaRPr kumimoji="0" lang="en-US" sz="2200" b="1" i="0" u="none" strike="noStrike" kern="1200" cap="none" spc="0" normalizeH="0" baseline="0" noProof="0">
              <a:ln>
                <a:noFill/>
              </a:ln>
              <a:solidFill>
                <a:srgbClr val="FFFFFF"/>
              </a:solidFill>
              <a:effectLst/>
              <a:uLnTx/>
              <a:uFillTx/>
              <a:latin typeface="Roboto Slab" pitchFamily="2" charset="0"/>
              <a:ea typeface="Roboto Slab" pitchFamily="2" charset="0"/>
              <a:cs typeface="Roboto Light" panose="02000000000000000000" pitchFamily="2" charset="0"/>
            </a:endParaRPr>
          </a:p>
        </p:txBody>
      </p:sp>
      <p:sp>
        <p:nvSpPr>
          <p:cNvPr id="4" name="TextBox 3">
            <a:extLst>
              <a:ext uri="{FF2B5EF4-FFF2-40B4-BE49-F238E27FC236}">
                <a16:creationId xmlns:a16="http://schemas.microsoft.com/office/drawing/2014/main" id="{8712DE29-7FA6-280B-B2E7-9456ED19829E}"/>
              </a:ext>
            </a:extLst>
          </p:cNvPr>
          <p:cNvSpPr txBox="1"/>
          <p:nvPr/>
        </p:nvSpPr>
        <p:spPr>
          <a:xfrm>
            <a:off x="217004" y="166750"/>
            <a:ext cx="869839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Roboto Slab" pitchFamily="2" charset="0"/>
                <a:ea typeface="Roboto Slab" pitchFamily="2" charset="0"/>
                <a:cs typeface="Roboto Light" panose="02000000000000000000" pitchFamily="2" charset="0"/>
              </a:rPr>
              <a:t>Washoe County Board of Adjustment</a:t>
            </a:r>
            <a:endParaRPr kumimoji="0" lang="en-US" sz="3600" b="0" i="0" u="none" strike="noStrike" kern="1200" cap="none" spc="0" normalizeH="0" baseline="0" noProof="0" dirty="0">
              <a:ln>
                <a:noFill/>
              </a:ln>
              <a:solidFill>
                <a:srgbClr val="000000"/>
              </a:solidFill>
              <a:effectLst/>
              <a:uLnTx/>
              <a:uFillTx/>
              <a:latin typeface="Rockwell" panose="02060603020205020403"/>
              <a:ea typeface="+mn-ea"/>
              <a:cs typeface="+mn-cs"/>
            </a:endParaRPr>
          </a:p>
        </p:txBody>
      </p:sp>
      <p:pic>
        <p:nvPicPr>
          <p:cNvPr id="7" name="Picture 6" descr="Logo&#10;&#10;Description automatically generated">
            <a:extLst>
              <a:ext uri="{FF2B5EF4-FFF2-40B4-BE49-F238E27FC236}">
                <a16:creationId xmlns:a16="http://schemas.microsoft.com/office/drawing/2014/main" id="{43DF034D-0692-BA45-1C70-FABB69A17EE1}"/>
              </a:ext>
            </a:extLst>
          </p:cNvPr>
          <p:cNvPicPr>
            <a:picLocks noChangeAspect="1"/>
          </p:cNvPicPr>
          <p:nvPr/>
        </p:nvPicPr>
        <p:blipFill>
          <a:blip r:embed="rId3"/>
          <a:stretch>
            <a:fillRect/>
          </a:stretch>
        </p:blipFill>
        <p:spPr>
          <a:xfrm>
            <a:off x="503582" y="5395279"/>
            <a:ext cx="3653490" cy="1191076"/>
          </a:xfrm>
          <a:prstGeom prst="rect">
            <a:avLst/>
          </a:prstGeom>
        </p:spPr>
      </p:pic>
      <p:sp>
        <p:nvSpPr>
          <p:cNvPr id="2" name="Content Placeholder 3">
            <a:extLst>
              <a:ext uri="{FF2B5EF4-FFF2-40B4-BE49-F238E27FC236}">
                <a16:creationId xmlns:a16="http://schemas.microsoft.com/office/drawing/2014/main" id="{49831209-3515-633D-AAAC-6B5FFD4FE81F}"/>
              </a:ext>
            </a:extLst>
          </p:cNvPr>
          <p:cNvSpPr txBox="1">
            <a:spLocks/>
          </p:cNvSpPr>
          <p:nvPr/>
        </p:nvSpPr>
        <p:spPr>
          <a:xfrm>
            <a:off x="503582" y="1219200"/>
            <a:ext cx="8792818" cy="4572000"/>
          </a:xfrm>
          <a:prstGeom prst="rect">
            <a:avLst/>
          </a:prstGeom>
        </p:spPr>
        <p:txBody>
          <a:bodyPr lIns="91440" tIns="45720" rIns="91440" bIns="45720" anchor="t">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Roboto Slab" pitchFamily="2" charset="0"/>
                <a:ea typeface="Roboto Slab" pitchFamily="2" charset="0"/>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Slab" pitchFamily="2" charset="0"/>
                <a:ea typeface="Roboto Slab" pitchFamily="2" charset="0"/>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Slab" pitchFamily="2" charset="0"/>
                <a:ea typeface="Roboto Slab" pitchFamily="2" charset="0"/>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Slab" pitchFamily="2" charset="0"/>
                <a:ea typeface="Roboto Slab" pitchFamily="2" charset="0"/>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Slab" pitchFamily="2" charset="0"/>
                <a:ea typeface="Roboto Slab" pitchFamily="2" charset="0"/>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FFFFFF"/>
              </a:solidFill>
              <a:effectLst/>
              <a:uLnTx/>
              <a:uFillTx/>
              <a:latin typeface="Roboto Slab"/>
              <a:ea typeface="Roboto Slab"/>
              <a:cs typeface="Roboto Slab"/>
            </a:endParaRPr>
          </a:p>
        </p:txBody>
      </p:sp>
      <p:sp>
        <p:nvSpPr>
          <p:cNvPr id="5" name="TextBox 4">
            <a:extLst>
              <a:ext uri="{FF2B5EF4-FFF2-40B4-BE49-F238E27FC236}">
                <a16:creationId xmlns:a16="http://schemas.microsoft.com/office/drawing/2014/main" id="{D0D822A9-0C0C-CB05-D29A-CB23627A7492}"/>
              </a:ext>
            </a:extLst>
          </p:cNvPr>
          <p:cNvSpPr txBox="1"/>
          <p:nvPr/>
        </p:nvSpPr>
        <p:spPr>
          <a:xfrm>
            <a:off x="384324" y="1168193"/>
            <a:ext cx="11304093" cy="39703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Roboto Slab" pitchFamily="2" charset="0"/>
                <a:ea typeface="Roboto Slab" pitchFamily="2" charset="0"/>
                <a:cs typeface="Roboto Slab" pitchFamily="2" charset="0"/>
              </a:rPr>
              <a:t>Created pursuant to NRS 278.270, performs  all the duties and functions delegated by the terms of NRS 278.010 to 278.630. The Board of Adjustment has the responsibility for reviewing and approving development applications and certain appeals  for unincorporated Washoe County.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Roboto Slab" pitchFamily="2" charset="0"/>
              <a:ea typeface="Roboto Slab" pitchFamily="2" charset="0"/>
              <a:cs typeface="Roboto Slab" pitchFamily="2" charset="0"/>
            </a:endParaRPr>
          </a:p>
          <a:p>
            <a:pPr marL="1257300" lvl="2" indent="-342900" algn="just">
              <a:buFont typeface="Arial" panose="020B0604020202020204" pitchFamily="34" charset="0"/>
              <a:buChar char="•"/>
            </a:pPr>
            <a:r>
              <a:rPr kumimoji="0" lang="en-US" sz="2000" b="0" i="0" u="none" strike="noStrike" kern="1200" cap="none" spc="0" normalizeH="0" baseline="0" noProof="0" dirty="0">
                <a:ln>
                  <a:noFill/>
                </a:ln>
                <a:solidFill>
                  <a:srgbClr val="FFFFFF"/>
                </a:solidFill>
                <a:effectLst/>
                <a:uLnTx/>
                <a:uFillTx/>
                <a:latin typeface="Roboto Slab" pitchFamily="2" charset="0"/>
                <a:ea typeface="Roboto Slab" pitchFamily="2" charset="0"/>
                <a:cs typeface="Roboto Slab" pitchFamily="2" charset="0"/>
              </a:rPr>
              <a:t>5 Members</a:t>
            </a:r>
          </a:p>
          <a:p>
            <a:pPr marL="1257300" lvl="2" indent="-342900" algn="just">
              <a:buFont typeface="Arial" panose="020B0604020202020204" pitchFamily="34" charset="0"/>
              <a:buChar char="•"/>
            </a:pPr>
            <a:r>
              <a:rPr kumimoji="0" lang="en-US" sz="2000" b="0" i="0" u="none" strike="noStrike" kern="1200" cap="none" spc="0" normalizeH="0" baseline="0" noProof="0" dirty="0">
                <a:ln>
                  <a:noFill/>
                </a:ln>
                <a:solidFill>
                  <a:srgbClr val="FFFFFF"/>
                </a:solidFill>
                <a:effectLst/>
                <a:uLnTx/>
                <a:uFillTx/>
                <a:latin typeface="Roboto Slab" pitchFamily="2" charset="0"/>
                <a:ea typeface="Roboto Slab" pitchFamily="2" charset="0"/>
                <a:cs typeface="Roboto Slab" pitchFamily="2" charset="0"/>
              </a:rPr>
              <a:t>Unincorporated Washoe County</a:t>
            </a:r>
          </a:p>
          <a:p>
            <a:pPr marL="1257300" lvl="2" indent="-342900" algn="just">
              <a:buFont typeface="Arial" panose="020B0604020202020204" pitchFamily="34" charset="0"/>
              <a:buChar char="•"/>
            </a:pPr>
            <a:r>
              <a:rPr kumimoji="0" lang="en-US" sz="2000" b="0" i="0" u="none" strike="noStrike" kern="1200" cap="none" spc="0" normalizeH="0" baseline="0" noProof="0" dirty="0">
                <a:ln>
                  <a:noFill/>
                </a:ln>
                <a:solidFill>
                  <a:srgbClr val="FFFFFF"/>
                </a:solidFill>
                <a:effectLst/>
                <a:uLnTx/>
                <a:uFillTx/>
                <a:latin typeface="Roboto Slab" pitchFamily="2" charset="0"/>
                <a:ea typeface="Roboto Slab" pitchFamily="2" charset="0"/>
                <a:cs typeface="Roboto Slab" pitchFamily="2" charset="0"/>
              </a:rPr>
              <a:t>4 Year Terms</a:t>
            </a:r>
          </a:p>
          <a:p>
            <a:pPr marL="1257300" lvl="2" indent="-342900" algn="just">
              <a:buFont typeface="Arial" panose="020B0604020202020204" pitchFamily="34" charset="0"/>
              <a:buChar char="•"/>
            </a:pPr>
            <a:r>
              <a:rPr kumimoji="0" lang="en-US" sz="2000" b="0" i="0" u="none" strike="noStrike" kern="1200" cap="none" spc="0" normalizeH="0" baseline="0" noProof="0" dirty="0">
                <a:ln>
                  <a:noFill/>
                </a:ln>
                <a:solidFill>
                  <a:srgbClr val="FFFFFF"/>
                </a:solidFill>
                <a:effectLst/>
                <a:uLnTx/>
                <a:uFillTx/>
                <a:latin typeface="Roboto Slab" pitchFamily="2" charset="0"/>
                <a:ea typeface="Roboto Slab" pitchFamily="2" charset="0"/>
                <a:cs typeface="Roboto Slab" pitchFamily="2" charset="0"/>
              </a:rPr>
              <a:t>Appointed by the Board of County Commissioners</a:t>
            </a:r>
          </a:p>
          <a:p>
            <a:pPr marL="1257300" lvl="2" indent="-342900" algn="just">
              <a:buFont typeface="Arial" panose="020B0604020202020204" pitchFamily="34" charset="0"/>
              <a:buChar char="•"/>
            </a:pPr>
            <a:r>
              <a:rPr kumimoji="0" lang="en-US" sz="2000" b="0" i="0" u="none" strike="noStrike" kern="1200" cap="none" spc="0" normalizeH="0" baseline="0" noProof="0" dirty="0">
                <a:ln>
                  <a:noFill/>
                </a:ln>
                <a:solidFill>
                  <a:srgbClr val="FFFFFF"/>
                </a:solidFill>
                <a:effectLst/>
                <a:uLnTx/>
                <a:uFillTx/>
                <a:latin typeface="Roboto Slab" pitchFamily="2" charset="0"/>
                <a:ea typeface="Roboto Slab" pitchFamily="2" charset="0"/>
                <a:cs typeface="Roboto Slab" pitchFamily="2" charset="0"/>
              </a:rPr>
              <a:t>Meets monthly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Roboto Slab" pitchFamily="2" charset="0"/>
              <a:ea typeface="Roboto Slab" pitchFamily="2" charset="0"/>
              <a:cs typeface="Roboto Slab" pitchFamily="2"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Roboto Slab" pitchFamily="2" charset="0"/>
              <a:ea typeface="Roboto Slab" pitchFamily="2" charset="0"/>
              <a:cs typeface="Roboto Slab" pitchFamily="2" charset="0"/>
            </a:endParaRPr>
          </a:p>
        </p:txBody>
      </p:sp>
    </p:spTree>
    <p:extLst>
      <p:ext uri="{BB962C8B-B14F-4D97-AF65-F5344CB8AC3E}">
        <p14:creationId xmlns:p14="http://schemas.microsoft.com/office/powerpoint/2010/main" val="22649297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716F762-938B-1646-8DD8-892F5798703E}"/>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813081"/>
            <a:ext cx="12192000" cy="6019800"/>
          </a:xfrm>
          <a:prstGeom prst="rect">
            <a:avLst/>
          </a:prstGeom>
        </p:spPr>
      </p:pic>
      <p:sp>
        <p:nvSpPr>
          <p:cNvPr id="21" name="Subtitle 2">
            <a:extLst>
              <a:ext uri="{FF2B5EF4-FFF2-40B4-BE49-F238E27FC236}">
                <a16:creationId xmlns:a16="http://schemas.microsoft.com/office/drawing/2014/main" id="{948738BA-D24E-1846-B815-9CA15E2D2588}"/>
              </a:ext>
            </a:extLst>
          </p:cNvPr>
          <p:cNvSpPr txBox="1">
            <a:spLocks/>
          </p:cNvSpPr>
          <p:nvPr/>
        </p:nvSpPr>
        <p:spPr>
          <a:xfrm>
            <a:off x="762000" y="3124200"/>
            <a:ext cx="10896600" cy="1659199"/>
          </a:xfrm>
          <a:prstGeom prst="rect">
            <a:avLst/>
          </a:prstGeom>
        </p:spPr>
        <p:txBody>
          <a:bodyPr vert="horz" wrap="square" lIns="0" tIns="0" rIns="0" bIns="0" rtlCol="0">
            <a:noAutofit/>
          </a:bodyPr>
          <a:lst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6000"/>
              </a:lnSpc>
              <a:spcBef>
                <a:spcPts val="0"/>
              </a:spcBef>
              <a:spcAft>
                <a:spcPts val="0"/>
              </a:spcAft>
              <a:buClrTx/>
              <a:buSzTx/>
              <a:buFont typeface="Wingdings 2" pitchFamily="18" charset="2"/>
              <a:buNone/>
              <a:tabLst/>
              <a:defRPr/>
            </a:pPr>
            <a:endParaRPr kumimoji="0" lang="en-US" sz="2200" b="1" i="0" u="none" strike="noStrike" kern="1200" cap="none" spc="0" normalizeH="0" baseline="0" noProof="0">
              <a:ln>
                <a:noFill/>
              </a:ln>
              <a:solidFill>
                <a:srgbClr val="FFFFFF"/>
              </a:solidFill>
              <a:effectLst/>
              <a:uLnTx/>
              <a:uFillTx/>
              <a:latin typeface="Roboto Slab" pitchFamily="2" charset="0"/>
              <a:ea typeface="Roboto Slab" pitchFamily="2" charset="0"/>
              <a:cs typeface="Roboto Light" panose="02000000000000000000" pitchFamily="2" charset="0"/>
            </a:endParaRPr>
          </a:p>
        </p:txBody>
      </p:sp>
      <p:sp>
        <p:nvSpPr>
          <p:cNvPr id="4" name="TextBox 3">
            <a:extLst>
              <a:ext uri="{FF2B5EF4-FFF2-40B4-BE49-F238E27FC236}">
                <a16:creationId xmlns:a16="http://schemas.microsoft.com/office/drawing/2014/main" id="{8712DE29-7FA6-280B-B2E7-9456ED19829E}"/>
              </a:ext>
            </a:extLst>
          </p:cNvPr>
          <p:cNvSpPr txBox="1"/>
          <p:nvPr/>
        </p:nvSpPr>
        <p:spPr>
          <a:xfrm>
            <a:off x="217004" y="166750"/>
            <a:ext cx="907939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Roboto Slab" pitchFamily="2" charset="0"/>
                <a:ea typeface="Roboto Slab" pitchFamily="2" charset="0"/>
                <a:cs typeface="Roboto Light" panose="02000000000000000000" pitchFamily="2" charset="0"/>
              </a:rPr>
              <a:t>Board of Adjustment Responsibilities</a:t>
            </a:r>
            <a:endParaRPr kumimoji="0" lang="en-US" sz="3600" b="0" i="0" u="none" strike="noStrike" kern="1200" cap="none" spc="0" normalizeH="0" baseline="0" noProof="0" dirty="0">
              <a:ln>
                <a:noFill/>
              </a:ln>
              <a:solidFill>
                <a:srgbClr val="000000"/>
              </a:solidFill>
              <a:effectLst/>
              <a:uLnTx/>
              <a:uFillTx/>
              <a:latin typeface="Rockwell" panose="02060603020205020403"/>
              <a:ea typeface="+mn-ea"/>
              <a:cs typeface="+mn-cs"/>
            </a:endParaRPr>
          </a:p>
        </p:txBody>
      </p:sp>
      <p:sp>
        <p:nvSpPr>
          <p:cNvPr id="2" name="TextBox 1">
            <a:extLst>
              <a:ext uri="{FF2B5EF4-FFF2-40B4-BE49-F238E27FC236}">
                <a16:creationId xmlns:a16="http://schemas.microsoft.com/office/drawing/2014/main" id="{541C4F23-367F-BA5C-5FD4-72400B3ABA33}"/>
              </a:ext>
            </a:extLst>
          </p:cNvPr>
          <p:cNvSpPr txBox="1"/>
          <p:nvPr/>
        </p:nvSpPr>
        <p:spPr>
          <a:xfrm>
            <a:off x="377952" y="1074718"/>
            <a:ext cx="10037378" cy="2886944"/>
          </a:xfrm>
          <a:prstGeom prst="rect">
            <a:avLst/>
          </a:prstGeom>
          <a:noFill/>
        </p:spPr>
        <p:txBody>
          <a:bodyPr wrap="square" lIns="91440" tIns="45720" rIns="91440" bIns="45720" rtlCol="0" anchor="t">
            <a:spAutoFit/>
          </a:bodyPr>
          <a:lstStyle/>
          <a:p>
            <a:pPr marR="0" lvl="0" algn="l" defTabSz="914400" rtl="0" eaLnBrk="1" fontAlgn="auto" latinLnBrk="0" hangingPunct="1">
              <a:lnSpc>
                <a:spcPct val="100000"/>
              </a:lnSpc>
              <a:spcBef>
                <a:spcPct val="20000"/>
              </a:spcBef>
              <a:spcAft>
                <a:spcPts val="0"/>
              </a:spcAft>
              <a:buClrTx/>
              <a:buSzTx/>
              <a:tabLst/>
              <a:defRPr/>
            </a:pPr>
            <a:r>
              <a:rPr kumimoji="0" lang="en-US" sz="2800" b="1" i="0" u="none" strike="noStrike" kern="1200" cap="none" spc="0" normalizeH="0" baseline="0" noProof="0" dirty="0">
                <a:ln>
                  <a:noFill/>
                </a:ln>
                <a:solidFill>
                  <a:srgbClr val="FFFFFF"/>
                </a:solidFill>
                <a:effectLst/>
                <a:uLnTx/>
                <a:uFillTx/>
                <a:latin typeface="Roboto Slab" pitchFamily="2" charset="0"/>
                <a:ea typeface="Roboto Slab" pitchFamily="2" charset="0"/>
                <a:cs typeface="Roboto Slab" pitchFamily="2" charset="0"/>
              </a:rPr>
              <a:t>Application Types</a:t>
            </a:r>
          </a:p>
          <a:p>
            <a:pPr marL="800100" marR="0" lvl="1" indent="-342900" algn="l" defTabSz="914400" rtl="0" eaLnBrk="1" fontAlgn="auto" latinLnBrk="0" hangingPunct="1">
              <a:lnSpc>
                <a:spcPct val="100000"/>
              </a:lnSpc>
              <a:spcBef>
                <a:spcPct val="2000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srgbClr val="FFFFFF"/>
                </a:solidFill>
                <a:effectLst/>
                <a:uLnTx/>
                <a:uFillTx/>
                <a:latin typeface="Roboto Slab" pitchFamily="2" charset="0"/>
                <a:ea typeface="Roboto Slab" pitchFamily="2" charset="0"/>
                <a:cs typeface="Roboto Slab" pitchFamily="2" charset="0"/>
              </a:rPr>
              <a:t>Special Use Permits</a:t>
            </a:r>
          </a:p>
          <a:p>
            <a:pPr marL="800100" marR="0" lvl="1" indent="-342900" algn="l" defTabSz="914400" rtl="0" eaLnBrk="1" fontAlgn="auto" latinLnBrk="0" hangingPunct="1">
              <a:lnSpc>
                <a:spcPct val="100000"/>
              </a:lnSpc>
              <a:spcBef>
                <a:spcPct val="2000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srgbClr val="FFFFFF"/>
                </a:solidFill>
                <a:effectLst/>
                <a:uLnTx/>
                <a:uFillTx/>
                <a:latin typeface="Roboto Slab" pitchFamily="2" charset="0"/>
                <a:ea typeface="Roboto Slab" pitchFamily="2" charset="0"/>
                <a:cs typeface="Roboto Slab" pitchFamily="2" charset="0"/>
              </a:rPr>
              <a:t>Variances</a:t>
            </a:r>
          </a:p>
          <a:p>
            <a:pPr marL="800100" marR="0" lvl="1" indent="-342900" algn="l" defTabSz="914400" rtl="0" eaLnBrk="1" fontAlgn="auto" latinLnBrk="0" hangingPunct="1">
              <a:lnSpc>
                <a:spcPct val="100000"/>
              </a:lnSpc>
              <a:spcBef>
                <a:spcPct val="2000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srgbClr val="FFFFFF"/>
                </a:solidFill>
                <a:effectLst/>
                <a:uLnTx/>
                <a:uFillTx/>
                <a:latin typeface="Roboto Slab" pitchFamily="2" charset="0"/>
                <a:ea typeface="Roboto Slab" pitchFamily="2" charset="0"/>
                <a:cs typeface="Roboto Slab" pitchFamily="2" charset="0"/>
              </a:rPr>
              <a:t>Administrative Permits</a:t>
            </a:r>
          </a:p>
          <a:p>
            <a:pPr marL="800100" marR="0" lvl="1" indent="-342900" algn="l" defTabSz="914400" rtl="0" eaLnBrk="1" fontAlgn="auto" latinLnBrk="0" hangingPunct="1">
              <a:lnSpc>
                <a:spcPct val="100000"/>
              </a:lnSpc>
              <a:spcBef>
                <a:spcPct val="2000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srgbClr val="FFFFFF"/>
                </a:solidFill>
                <a:effectLst/>
                <a:uLnTx/>
                <a:uFillTx/>
                <a:latin typeface="Roboto Slab" pitchFamily="2" charset="0"/>
                <a:ea typeface="Roboto Slab" pitchFamily="2" charset="0"/>
                <a:cs typeface="Roboto Slab" pitchFamily="2" charset="0"/>
              </a:rPr>
              <a:t>Appeals (of Staff Decisions</a:t>
            </a:r>
            <a:r>
              <a:rPr kumimoji="0" lang="en-US" sz="2800" b="0" i="0" u="none" strike="noStrike" kern="1200" cap="none" spc="0" normalizeH="0" baseline="0" noProof="0" dirty="0">
                <a:ln>
                  <a:noFill/>
                </a:ln>
                <a:solidFill>
                  <a:srgbClr val="FFFFFF"/>
                </a:solidFill>
                <a:effectLst/>
                <a:uLnTx/>
                <a:uFillTx/>
                <a:latin typeface="Roboto Slab" pitchFamily="2" charset="0"/>
                <a:ea typeface="Roboto Slab" pitchFamily="2" charset="0"/>
                <a:cs typeface="Roboto Slab" pitchFamily="2" charset="0"/>
              </a:rPr>
              <a:t>)</a:t>
            </a:r>
          </a:p>
          <a:p>
            <a:pPr marL="800100" marR="0" lvl="1" indent="-342900" algn="l" defTabSz="914400" rtl="0" eaLnBrk="1" fontAlgn="auto" latinLnBrk="0" hangingPunct="1">
              <a:lnSpc>
                <a:spcPct val="100000"/>
              </a:lnSpc>
              <a:spcBef>
                <a:spcPct val="20000"/>
              </a:spcBef>
              <a:spcAft>
                <a:spcPts val="0"/>
              </a:spcAft>
              <a:buClrTx/>
              <a:buSzTx/>
              <a:buFont typeface="Wingdings" pitchFamily="2" charset="2"/>
              <a:buChar char="§"/>
              <a:tabLst/>
              <a:defRPr/>
            </a:pPr>
            <a:endParaRPr kumimoji="0" lang="en-US" sz="2800" b="0" i="0" u="none" strike="noStrike" kern="1200" cap="none" spc="0" normalizeH="0" baseline="0" noProof="0" dirty="0">
              <a:ln>
                <a:noFill/>
              </a:ln>
              <a:solidFill>
                <a:srgbClr val="000000"/>
              </a:solidFill>
              <a:effectLst/>
              <a:uLnTx/>
              <a:uFillTx/>
              <a:latin typeface="Roboto Slab" pitchFamily="2" charset="0"/>
              <a:ea typeface="Roboto Slab" pitchFamily="2" charset="0"/>
              <a:cs typeface="Roboto Slab" pitchFamily="2" charset="0"/>
            </a:endParaRPr>
          </a:p>
        </p:txBody>
      </p:sp>
    </p:spTree>
    <p:extLst>
      <p:ext uri="{BB962C8B-B14F-4D97-AF65-F5344CB8AC3E}">
        <p14:creationId xmlns:p14="http://schemas.microsoft.com/office/powerpoint/2010/main" val="41210722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716F762-938B-1646-8DD8-892F5798703E}"/>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838200"/>
            <a:ext cx="12192000" cy="6019800"/>
          </a:xfrm>
          <a:prstGeom prst="rect">
            <a:avLst/>
          </a:prstGeom>
        </p:spPr>
      </p:pic>
      <p:sp>
        <p:nvSpPr>
          <p:cNvPr id="21" name="Subtitle 2">
            <a:extLst>
              <a:ext uri="{FF2B5EF4-FFF2-40B4-BE49-F238E27FC236}">
                <a16:creationId xmlns:a16="http://schemas.microsoft.com/office/drawing/2014/main" id="{948738BA-D24E-1846-B815-9CA15E2D2588}"/>
              </a:ext>
            </a:extLst>
          </p:cNvPr>
          <p:cNvSpPr txBox="1">
            <a:spLocks/>
          </p:cNvSpPr>
          <p:nvPr/>
        </p:nvSpPr>
        <p:spPr>
          <a:xfrm>
            <a:off x="762000" y="3124200"/>
            <a:ext cx="10896600" cy="1659199"/>
          </a:xfrm>
          <a:prstGeom prst="rect">
            <a:avLst/>
          </a:prstGeom>
        </p:spPr>
        <p:txBody>
          <a:bodyPr vert="horz" wrap="square" lIns="0" tIns="0" rIns="0" bIns="0" rtlCol="0">
            <a:noAutofit/>
          </a:bodyPr>
          <a:lst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6000"/>
              </a:lnSpc>
              <a:spcBef>
                <a:spcPts val="0"/>
              </a:spcBef>
              <a:spcAft>
                <a:spcPts val="0"/>
              </a:spcAft>
              <a:buClrTx/>
              <a:buSzTx/>
              <a:buFont typeface="Wingdings 2" pitchFamily="18" charset="2"/>
              <a:buNone/>
              <a:tabLst/>
              <a:defRPr/>
            </a:pPr>
            <a:endParaRPr kumimoji="0" lang="en-US" sz="2200" b="1" i="0" u="none" strike="noStrike" kern="1200" cap="none" spc="0" normalizeH="0" baseline="0" noProof="0">
              <a:ln>
                <a:noFill/>
              </a:ln>
              <a:solidFill>
                <a:srgbClr val="FFFFFF"/>
              </a:solidFill>
              <a:effectLst/>
              <a:uLnTx/>
              <a:uFillTx/>
              <a:latin typeface="Roboto Slab" pitchFamily="2" charset="0"/>
              <a:ea typeface="Roboto Slab" pitchFamily="2" charset="0"/>
              <a:cs typeface="Roboto Light" panose="02000000000000000000" pitchFamily="2" charset="0"/>
            </a:endParaRPr>
          </a:p>
        </p:txBody>
      </p:sp>
      <p:sp>
        <p:nvSpPr>
          <p:cNvPr id="4" name="TextBox 3">
            <a:extLst>
              <a:ext uri="{FF2B5EF4-FFF2-40B4-BE49-F238E27FC236}">
                <a16:creationId xmlns:a16="http://schemas.microsoft.com/office/drawing/2014/main" id="{8712DE29-7FA6-280B-B2E7-9456ED19829E}"/>
              </a:ext>
            </a:extLst>
          </p:cNvPr>
          <p:cNvSpPr txBox="1"/>
          <p:nvPr/>
        </p:nvSpPr>
        <p:spPr>
          <a:xfrm>
            <a:off x="217004" y="166750"/>
            <a:ext cx="869839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Roboto Slab" pitchFamily="2" charset="0"/>
                <a:ea typeface="Roboto Slab" pitchFamily="2" charset="0"/>
                <a:cs typeface="Roboto Light" panose="02000000000000000000" pitchFamily="2" charset="0"/>
              </a:rPr>
              <a:t>Findings of Fact for Approval/Denial</a:t>
            </a:r>
            <a:endParaRPr kumimoji="0" lang="en-US" sz="3600" b="0" i="0" u="none" strike="noStrike" kern="1200" cap="none" spc="0" normalizeH="0" baseline="0" noProof="0" dirty="0">
              <a:ln>
                <a:noFill/>
              </a:ln>
              <a:solidFill>
                <a:srgbClr val="000000"/>
              </a:solidFill>
              <a:effectLst/>
              <a:uLnTx/>
              <a:uFillTx/>
              <a:latin typeface="Rockwell" panose="02060603020205020403"/>
              <a:ea typeface="+mn-ea"/>
              <a:cs typeface="+mn-cs"/>
            </a:endParaRPr>
          </a:p>
        </p:txBody>
      </p:sp>
      <p:pic>
        <p:nvPicPr>
          <p:cNvPr id="7" name="Picture 6" descr="Logo&#10;&#10;Description automatically generated">
            <a:extLst>
              <a:ext uri="{FF2B5EF4-FFF2-40B4-BE49-F238E27FC236}">
                <a16:creationId xmlns:a16="http://schemas.microsoft.com/office/drawing/2014/main" id="{43DF034D-0692-BA45-1C70-FABB69A17EE1}"/>
              </a:ext>
            </a:extLst>
          </p:cNvPr>
          <p:cNvPicPr>
            <a:picLocks noChangeAspect="1"/>
          </p:cNvPicPr>
          <p:nvPr/>
        </p:nvPicPr>
        <p:blipFill>
          <a:blip r:embed="rId3"/>
          <a:stretch>
            <a:fillRect/>
          </a:stretch>
        </p:blipFill>
        <p:spPr>
          <a:xfrm>
            <a:off x="457200" y="5486400"/>
            <a:ext cx="3653490" cy="1191076"/>
          </a:xfrm>
          <a:prstGeom prst="rect">
            <a:avLst/>
          </a:prstGeom>
        </p:spPr>
      </p:pic>
      <p:sp>
        <p:nvSpPr>
          <p:cNvPr id="3" name="TextBox 2">
            <a:extLst>
              <a:ext uri="{FF2B5EF4-FFF2-40B4-BE49-F238E27FC236}">
                <a16:creationId xmlns:a16="http://schemas.microsoft.com/office/drawing/2014/main" id="{8E65EA86-4BFA-6A7C-B07C-B7E48ED38018}"/>
              </a:ext>
            </a:extLst>
          </p:cNvPr>
          <p:cNvSpPr txBox="1"/>
          <p:nvPr/>
        </p:nvSpPr>
        <p:spPr>
          <a:xfrm>
            <a:off x="347472" y="1059120"/>
            <a:ext cx="11497740" cy="418576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Roboto Slab" pitchFamily="2" charset="0"/>
                <a:ea typeface="Roboto Slab" pitchFamily="2" charset="0"/>
                <a:cs typeface="Roboto Slab" pitchFamily="2" charset="0"/>
              </a:rPr>
              <a:t>Typical Findings: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Roboto Slab" pitchFamily="2" charset="0"/>
              <a:ea typeface="Roboto Slab" pitchFamily="2" charset="0"/>
              <a:cs typeface="Roboto Slab" pitchFamily="2" charset="0"/>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LcParenR"/>
              <a:tabLst/>
              <a:defRPr/>
            </a:pPr>
            <a:r>
              <a:rPr kumimoji="0" lang="en-US" sz="2000" b="0" i="0" u="sng" strike="noStrike" kern="1200" cap="none" spc="0" normalizeH="0" baseline="0" noProof="0" dirty="0">
                <a:ln>
                  <a:noFill/>
                </a:ln>
                <a:solidFill>
                  <a:srgbClr val="FFFFFF"/>
                </a:solidFill>
                <a:effectLst/>
                <a:uLnTx/>
                <a:uFillTx/>
                <a:latin typeface="Roboto Slab" pitchFamily="2" charset="0"/>
                <a:ea typeface="Roboto Slab" pitchFamily="2" charset="0"/>
                <a:cs typeface="Roboto Slab" pitchFamily="2" charset="0"/>
              </a:rPr>
              <a:t>Consistency</a:t>
            </a:r>
            <a:r>
              <a:rPr kumimoji="0" lang="en-US" sz="2000" b="0" i="0" u="none" strike="noStrike" kern="1200" cap="none" spc="0" normalizeH="0" baseline="0" noProof="0" dirty="0">
                <a:ln>
                  <a:noFill/>
                </a:ln>
                <a:solidFill>
                  <a:srgbClr val="FFFFFF"/>
                </a:solidFill>
                <a:effectLst/>
                <a:uLnTx/>
                <a:uFillTx/>
                <a:latin typeface="Roboto Slab" pitchFamily="2" charset="0"/>
                <a:ea typeface="Roboto Slab" pitchFamily="2" charset="0"/>
                <a:cs typeface="Roboto Slab" pitchFamily="2" charset="0"/>
              </a:rPr>
              <a:t> -  The proposed use is consistent with the goals and policies of the Master Plan.</a:t>
            </a:r>
          </a:p>
          <a:p>
            <a:pPr marL="457200" marR="0" lvl="0" indent="-457200" algn="l" defTabSz="914400" rtl="0" eaLnBrk="1" fontAlgn="auto" latinLnBrk="0" hangingPunct="1">
              <a:lnSpc>
                <a:spcPct val="100000"/>
              </a:lnSpc>
              <a:spcBef>
                <a:spcPts val="0"/>
              </a:spcBef>
              <a:spcAft>
                <a:spcPts val="0"/>
              </a:spcAft>
              <a:buClrTx/>
              <a:buSzTx/>
              <a:buFont typeface="+mj-lt"/>
              <a:buAutoNum type="alphaLcParenR"/>
              <a:tabLst/>
              <a:defRPr/>
            </a:pPr>
            <a:r>
              <a:rPr kumimoji="0" lang="en-US" sz="2000" b="0" i="0" u="sng" strike="noStrike" kern="1200" cap="none" spc="0" normalizeH="0" baseline="0" noProof="0" dirty="0">
                <a:ln>
                  <a:noFill/>
                </a:ln>
                <a:solidFill>
                  <a:srgbClr val="FFFFFF"/>
                </a:solidFill>
                <a:effectLst/>
                <a:uLnTx/>
                <a:uFillTx/>
                <a:latin typeface="Roboto Slab" pitchFamily="2" charset="0"/>
                <a:ea typeface="Roboto Slab" pitchFamily="2" charset="0"/>
                <a:cs typeface="Roboto Slab" pitchFamily="2" charset="0"/>
              </a:rPr>
              <a:t>Site Suitability </a:t>
            </a:r>
            <a:r>
              <a:rPr kumimoji="0" lang="en-US" sz="2000" b="0" i="0" u="none" strike="noStrike" kern="1200" cap="none" spc="0" normalizeH="0" baseline="0" noProof="0" dirty="0">
                <a:ln>
                  <a:noFill/>
                </a:ln>
                <a:solidFill>
                  <a:srgbClr val="FFFFFF"/>
                </a:solidFill>
                <a:effectLst/>
                <a:uLnTx/>
                <a:uFillTx/>
                <a:latin typeface="Roboto Slab" pitchFamily="2" charset="0"/>
                <a:ea typeface="Roboto Slab" pitchFamily="2" charset="0"/>
                <a:cs typeface="Roboto Slab" pitchFamily="2" charset="0"/>
              </a:rPr>
              <a:t>– The site is physically suitable for the type of development and for the intensity of development.</a:t>
            </a:r>
          </a:p>
          <a:p>
            <a:pPr marL="457200" marR="0" lvl="0" indent="-457200" algn="l" defTabSz="914400" rtl="0" eaLnBrk="1" fontAlgn="auto" latinLnBrk="0" hangingPunct="1">
              <a:lnSpc>
                <a:spcPct val="100000"/>
              </a:lnSpc>
              <a:spcBef>
                <a:spcPts val="0"/>
              </a:spcBef>
              <a:spcAft>
                <a:spcPts val="0"/>
              </a:spcAft>
              <a:buClrTx/>
              <a:buSzTx/>
              <a:buFont typeface="+mj-lt"/>
              <a:buAutoNum type="alphaLcParenR"/>
              <a:tabLst/>
              <a:defRPr/>
            </a:pPr>
            <a:r>
              <a:rPr kumimoji="0" lang="en-US" sz="2000" b="0" i="0" u="sng" strike="noStrike" kern="1200" cap="none" spc="0" normalizeH="0" baseline="0" noProof="0" dirty="0">
                <a:ln>
                  <a:noFill/>
                </a:ln>
                <a:solidFill>
                  <a:srgbClr val="FFFFFF"/>
                </a:solidFill>
                <a:effectLst/>
                <a:uLnTx/>
                <a:uFillTx/>
                <a:latin typeface="Roboto Slab" pitchFamily="2" charset="0"/>
                <a:ea typeface="Roboto Slab" pitchFamily="2" charset="0"/>
                <a:cs typeface="Roboto Slab" pitchFamily="2" charset="0"/>
              </a:rPr>
              <a:t>Issuance not Detrimental </a:t>
            </a:r>
            <a:r>
              <a:rPr kumimoji="0" lang="en-US" sz="2000" b="0" i="0" u="none" strike="noStrike" kern="1200" cap="none" spc="0" normalizeH="0" baseline="0" noProof="0" dirty="0">
                <a:ln>
                  <a:noFill/>
                </a:ln>
                <a:solidFill>
                  <a:srgbClr val="FFFFFF"/>
                </a:solidFill>
                <a:effectLst/>
                <a:uLnTx/>
                <a:uFillTx/>
                <a:latin typeface="Roboto Slab" pitchFamily="2" charset="0"/>
                <a:ea typeface="Roboto Slab" pitchFamily="2" charset="0"/>
                <a:cs typeface="Roboto Slab" pitchFamily="2" charset="0"/>
              </a:rPr>
              <a:t>– Issuance of the permit will not be </a:t>
            </a:r>
            <a:r>
              <a:rPr kumimoji="0" lang="en-US" sz="2000" b="0" i="0" u="none" strike="noStrike" kern="1200" cap="none" spc="0" normalizeH="0" baseline="0" noProof="0" dirty="0" err="1">
                <a:ln>
                  <a:noFill/>
                </a:ln>
                <a:solidFill>
                  <a:srgbClr val="FFFFFF"/>
                </a:solidFill>
                <a:effectLst/>
                <a:uLnTx/>
                <a:uFillTx/>
                <a:latin typeface="Roboto Slab" pitchFamily="2" charset="0"/>
                <a:ea typeface="Roboto Slab" pitchFamily="2" charset="0"/>
                <a:cs typeface="Roboto Slab" pitchFamily="2" charset="0"/>
              </a:rPr>
              <a:t>significanly</a:t>
            </a:r>
            <a:r>
              <a:rPr kumimoji="0" lang="en-US" sz="2000" b="0" i="0" u="none" strike="noStrike" kern="1200" cap="none" spc="0" normalizeH="0" baseline="0" noProof="0" dirty="0">
                <a:ln>
                  <a:noFill/>
                </a:ln>
                <a:solidFill>
                  <a:srgbClr val="FFFFFF"/>
                </a:solidFill>
                <a:effectLst/>
                <a:uLnTx/>
                <a:uFillTx/>
                <a:latin typeface="Roboto Slab" pitchFamily="2" charset="0"/>
                <a:ea typeface="Roboto Slab" pitchFamily="2" charset="0"/>
                <a:cs typeface="Roboto Slab" pitchFamily="2" charset="0"/>
              </a:rPr>
              <a:t> detrimental to the public health, safety or welfare or injurious to the property or improvements of neighboring properties.</a:t>
            </a:r>
          </a:p>
          <a:p>
            <a:pPr marL="457200" marR="0" lvl="0" indent="-457200" algn="l" defTabSz="914400" rtl="0" eaLnBrk="1" fontAlgn="auto" latinLnBrk="0" hangingPunct="1">
              <a:lnSpc>
                <a:spcPct val="100000"/>
              </a:lnSpc>
              <a:spcBef>
                <a:spcPts val="0"/>
              </a:spcBef>
              <a:spcAft>
                <a:spcPts val="0"/>
              </a:spcAft>
              <a:buClrTx/>
              <a:buSzTx/>
              <a:buFont typeface="+mj-lt"/>
              <a:buAutoNum type="alphaLcParenR"/>
              <a:tabLst/>
              <a:defRPr/>
            </a:pPr>
            <a:r>
              <a:rPr kumimoji="0" lang="en-US" sz="2000" b="0" i="0" u="sng" strike="noStrike" kern="1200" cap="none" spc="0" normalizeH="0" baseline="0" noProof="0" dirty="0">
                <a:ln>
                  <a:noFill/>
                </a:ln>
                <a:solidFill>
                  <a:srgbClr val="FFFFFF"/>
                </a:solidFill>
                <a:effectLst/>
                <a:uLnTx/>
                <a:uFillTx/>
                <a:latin typeface="Roboto Slab" pitchFamily="2" charset="0"/>
                <a:ea typeface="Roboto Slab" pitchFamily="2" charset="0"/>
                <a:cs typeface="Roboto Slab" pitchFamily="2" charset="0"/>
              </a:rPr>
              <a:t>Availability of Services – The development will provide for adequate public facilities and services.</a:t>
            </a:r>
            <a:endParaRPr kumimoji="0" lang="en-US" sz="2000" b="0" i="0" u="none" strike="noStrike" kern="1200" cap="none" spc="0" normalizeH="0" baseline="0" noProof="0" dirty="0">
              <a:ln>
                <a:noFill/>
              </a:ln>
              <a:solidFill>
                <a:srgbClr val="FFFFFF"/>
              </a:solidFill>
              <a:effectLst/>
              <a:uLnTx/>
              <a:uFillTx/>
              <a:latin typeface="Roboto Slab" pitchFamily="2" charset="0"/>
              <a:ea typeface="Roboto Slab" pitchFamily="2" charset="0"/>
              <a:cs typeface="Roboto Slab"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Rockwell" panose="020606030202050204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25056411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5269A0-F096-5D31-6BC7-292324A0AA76}"/>
              </a:ext>
            </a:extLst>
          </p:cNvPr>
          <p:cNvPicPr>
            <a:picLocks noChangeAspect="1"/>
          </p:cNvPicPr>
          <p:nvPr/>
        </p:nvPicPr>
        <p:blipFill>
          <a:blip r:embed="rId2"/>
          <a:stretch>
            <a:fillRect/>
          </a:stretch>
        </p:blipFill>
        <p:spPr>
          <a:xfrm>
            <a:off x="0" y="16328"/>
            <a:ext cx="12191999" cy="6825343"/>
          </a:xfrm>
          <a:prstGeom prst="rect">
            <a:avLst/>
          </a:prstGeom>
        </p:spPr>
      </p:pic>
      <p:sp>
        <p:nvSpPr>
          <p:cNvPr id="4" name="Text Placeholder 1">
            <a:extLst>
              <a:ext uri="{FF2B5EF4-FFF2-40B4-BE49-F238E27FC236}">
                <a16:creationId xmlns:a16="http://schemas.microsoft.com/office/drawing/2014/main" id="{5F09A6B5-49A8-F570-FAB2-77D2C459064F}"/>
              </a:ext>
            </a:extLst>
          </p:cNvPr>
          <p:cNvSpPr>
            <a:spLocks noGrp="1"/>
          </p:cNvSpPr>
          <p:nvPr>
            <p:ph type="body" sz="quarter" idx="10"/>
          </p:nvPr>
        </p:nvSpPr>
        <p:spPr>
          <a:xfrm>
            <a:off x="3119846" y="3657600"/>
            <a:ext cx="6400800" cy="1565275"/>
          </a:xfrm>
        </p:spPr>
        <p:txBody>
          <a:bodyPr/>
          <a:lstStyle/>
          <a:p>
            <a:pPr algn="ctr">
              <a:lnSpc>
                <a:spcPct val="100000"/>
              </a:lnSpc>
            </a:pPr>
            <a:r>
              <a:rPr lang="en-US" dirty="0">
                <a:solidFill>
                  <a:schemeClr val="bg1"/>
                </a:solidFill>
              </a:rPr>
              <a:t>Trevor Lloyd, Planner Manager</a:t>
            </a:r>
            <a:br>
              <a:rPr lang="en-US" dirty="0">
                <a:solidFill>
                  <a:schemeClr val="bg1"/>
                </a:solidFill>
              </a:rPr>
            </a:br>
            <a:r>
              <a:rPr lang="en-US" dirty="0">
                <a:solidFill>
                  <a:schemeClr val="bg1"/>
                </a:solidFill>
              </a:rPr>
              <a:t>Washoe County CSD – Planning Division</a:t>
            </a:r>
            <a:br>
              <a:rPr lang="en-US" dirty="0">
                <a:solidFill>
                  <a:schemeClr val="bg1"/>
                </a:solidFill>
              </a:rPr>
            </a:br>
            <a:r>
              <a:rPr lang="en-US" dirty="0">
                <a:solidFill>
                  <a:schemeClr val="bg1"/>
                </a:solidFill>
              </a:rPr>
              <a:t>tlloyd@washoecounty.gov</a:t>
            </a:r>
            <a:br>
              <a:rPr lang="en-US" dirty="0">
                <a:solidFill>
                  <a:schemeClr val="bg1"/>
                </a:solidFill>
              </a:rPr>
            </a:br>
            <a:r>
              <a:rPr lang="en-US" dirty="0">
                <a:solidFill>
                  <a:schemeClr val="bg1"/>
                </a:solidFill>
              </a:rPr>
              <a:t>775-328-3617</a:t>
            </a:r>
          </a:p>
        </p:txBody>
      </p:sp>
    </p:spTree>
    <p:extLst>
      <p:ext uri="{BB962C8B-B14F-4D97-AF65-F5344CB8AC3E}">
        <p14:creationId xmlns:p14="http://schemas.microsoft.com/office/powerpoint/2010/main" val="13583479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54ACA-149C-F14C-A627-32DF88977D72}"/>
              </a:ext>
            </a:extLst>
          </p:cNvPr>
          <p:cNvSpPr>
            <a:spLocks noGrp="1"/>
          </p:cNvSpPr>
          <p:nvPr>
            <p:ph type="title"/>
          </p:nvPr>
        </p:nvSpPr>
        <p:spPr>
          <a:xfrm>
            <a:off x="3695700" y="2766218"/>
            <a:ext cx="4800600" cy="1325563"/>
          </a:xfrm>
        </p:spPr>
        <p:txBody>
          <a:bodyPr>
            <a:normAutofit fontScale="90000"/>
          </a:bodyPr>
          <a:lstStyle/>
          <a:p>
            <a:pPr algn="ctr"/>
            <a:r>
              <a:rPr lang="en-US" dirty="0"/>
              <a:t>Planning</a:t>
            </a:r>
            <a:br>
              <a:rPr lang="en-US" dirty="0"/>
            </a:br>
            <a:r>
              <a:rPr lang="en-US" dirty="0"/>
              <a:t> Program</a:t>
            </a:r>
            <a:br>
              <a:rPr lang="en-US" dirty="0"/>
            </a:br>
            <a:br>
              <a:rPr lang="en-US" dirty="0"/>
            </a:br>
            <a:r>
              <a:rPr lang="en-US" sz="2700" dirty="0"/>
              <a:t>Trevor Lloyd</a:t>
            </a:r>
            <a:endParaRPr lang="en-US" dirty="0"/>
          </a:p>
        </p:txBody>
      </p:sp>
    </p:spTree>
    <p:extLst>
      <p:ext uri="{BB962C8B-B14F-4D97-AF65-F5344CB8AC3E}">
        <p14:creationId xmlns:p14="http://schemas.microsoft.com/office/powerpoint/2010/main" val="32288837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716F762-938B-1646-8DD8-892F5798703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1" name="Subtitle 2">
            <a:extLst>
              <a:ext uri="{FF2B5EF4-FFF2-40B4-BE49-F238E27FC236}">
                <a16:creationId xmlns:a16="http://schemas.microsoft.com/office/drawing/2014/main" id="{948738BA-D24E-1846-B815-9CA15E2D2588}"/>
              </a:ext>
            </a:extLst>
          </p:cNvPr>
          <p:cNvSpPr txBox="1">
            <a:spLocks/>
          </p:cNvSpPr>
          <p:nvPr/>
        </p:nvSpPr>
        <p:spPr>
          <a:xfrm>
            <a:off x="1702677" y="3429000"/>
            <a:ext cx="8786646" cy="1659199"/>
          </a:xfrm>
          <a:prstGeom prst="rect">
            <a:avLst/>
          </a:prstGeom>
        </p:spPr>
        <p:txBody>
          <a:bodyPr vert="horz" wrap="square" lIns="0" tIns="0" rIns="0" bIns="0" rtlCol="0">
            <a:noAutofit/>
          </a:bodyPr>
          <a:lst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lnSpc>
                <a:spcPts val="6500"/>
              </a:lnSpc>
              <a:spcBef>
                <a:spcPts val="0"/>
              </a:spcBef>
              <a:buNone/>
            </a:pPr>
            <a:r>
              <a:rPr lang="en-US" sz="6000" b="1" dirty="0">
                <a:solidFill>
                  <a:schemeClr val="bg1"/>
                </a:solidFill>
                <a:latin typeface="Roboto Slab" pitchFamily="2" charset="0"/>
                <a:ea typeface="Roboto Slab" pitchFamily="2" charset="0"/>
                <a:cs typeface="Roboto Light" panose="02000000000000000000" pitchFamily="2" charset="0"/>
              </a:rPr>
              <a:t>Washoe County Planning</a:t>
            </a:r>
            <a:endParaRPr lang="en-US" sz="1400" b="1" dirty="0">
              <a:solidFill>
                <a:schemeClr val="bg1"/>
              </a:solidFill>
              <a:latin typeface="Roboto Slab" pitchFamily="2" charset="0"/>
              <a:ea typeface="Roboto Slab" pitchFamily="2" charset="0"/>
              <a:cs typeface="Roboto Light" panose="02000000000000000000" pitchFamily="2" charset="0"/>
            </a:endParaRPr>
          </a:p>
          <a:p>
            <a:pPr marL="0" indent="0" algn="ctr">
              <a:lnSpc>
                <a:spcPts val="2500"/>
              </a:lnSpc>
              <a:spcBef>
                <a:spcPts val="0"/>
              </a:spcBef>
              <a:buNone/>
            </a:pPr>
            <a:endParaRPr lang="en-US" sz="1800" dirty="0">
              <a:solidFill>
                <a:schemeClr val="bg1"/>
              </a:solidFill>
              <a:latin typeface="Calibri" panose="020F0502020204030204" pitchFamily="34" charset="0"/>
              <a:ea typeface="Calibri" panose="020F0502020204030204" pitchFamily="34" charset="0"/>
            </a:endParaRPr>
          </a:p>
          <a:p>
            <a:pPr marL="0" indent="0" algn="ctr">
              <a:lnSpc>
                <a:spcPts val="2500"/>
              </a:lnSpc>
              <a:spcBef>
                <a:spcPts val="0"/>
              </a:spcBef>
              <a:buNone/>
            </a:pPr>
            <a:r>
              <a:rPr lang="en-US" sz="1800" dirty="0">
                <a:solidFill>
                  <a:schemeClr val="bg1"/>
                </a:solidFill>
                <a:latin typeface="Calibri" panose="020F0502020204030204" pitchFamily="34" charset="0"/>
                <a:ea typeface="Calibri" panose="020F0502020204030204" pitchFamily="34" charset="0"/>
              </a:rPr>
              <a:t>Trevor Lloyd, Planning Manager</a:t>
            </a:r>
          </a:p>
          <a:p>
            <a:pPr marL="0" indent="0" algn="ctr">
              <a:lnSpc>
                <a:spcPts val="2500"/>
              </a:lnSpc>
              <a:spcBef>
                <a:spcPts val="0"/>
              </a:spcBef>
              <a:buNone/>
            </a:pPr>
            <a:r>
              <a:rPr lang="en-US" sz="1800" u="sng" dirty="0">
                <a:solidFill>
                  <a:schemeClr val="bg1"/>
                </a:solidFill>
                <a:latin typeface="Calibri" panose="020F0502020204030204" pitchFamily="34" charset="0"/>
                <a:ea typeface="Calibri" panose="020F0502020204030204" pitchFamily="34" charset="0"/>
              </a:rPr>
              <a:t>www.washoecounty.gov/csd</a:t>
            </a:r>
            <a:endParaRPr lang="en-US" sz="2200" dirty="0">
              <a:solidFill>
                <a:schemeClr val="bg1"/>
              </a:solidFill>
              <a:latin typeface="Roboto Slab" pitchFamily="2" charset="0"/>
              <a:ea typeface="Roboto Slab" pitchFamily="2" charset="0"/>
              <a:cs typeface="Roboto Light" panose="02000000000000000000" pitchFamily="2" charset="0"/>
            </a:endParaRPr>
          </a:p>
        </p:txBody>
      </p:sp>
      <p:pic>
        <p:nvPicPr>
          <p:cNvPr id="5" name="Picture 4" descr="Logo&#10;&#10;Description automatically generated">
            <a:extLst>
              <a:ext uri="{FF2B5EF4-FFF2-40B4-BE49-F238E27FC236}">
                <a16:creationId xmlns:a16="http://schemas.microsoft.com/office/drawing/2014/main" id="{1081E5DF-C3DB-A72C-B9D2-093DCA8980A1}"/>
              </a:ext>
            </a:extLst>
          </p:cNvPr>
          <p:cNvPicPr>
            <a:picLocks noChangeAspect="1"/>
          </p:cNvPicPr>
          <p:nvPr/>
        </p:nvPicPr>
        <p:blipFill>
          <a:blip r:embed="rId4"/>
          <a:stretch>
            <a:fillRect/>
          </a:stretch>
        </p:blipFill>
        <p:spPr>
          <a:xfrm>
            <a:off x="3426460" y="1066800"/>
            <a:ext cx="5339080" cy="1740596"/>
          </a:xfrm>
          <a:prstGeom prst="rect">
            <a:avLst/>
          </a:prstGeom>
        </p:spPr>
      </p:pic>
    </p:spTree>
    <p:extLst>
      <p:ext uri="{BB962C8B-B14F-4D97-AF65-F5344CB8AC3E}">
        <p14:creationId xmlns:p14="http://schemas.microsoft.com/office/powerpoint/2010/main" val="1640621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Map&#10;&#10;Description automatically generated">
            <a:extLst>
              <a:ext uri="{FF2B5EF4-FFF2-40B4-BE49-F238E27FC236}">
                <a16:creationId xmlns:a16="http://schemas.microsoft.com/office/drawing/2014/main" id="{81846013-BC58-4ABB-98AB-E200FCC6D8A9}"/>
              </a:ext>
            </a:extLst>
          </p:cNvPr>
          <p:cNvPicPr>
            <a:picLocks noChangeAspect="1"/>
          </p:cNvPicPr>
          <p:nvPr/>
        </p:nvPicPr>
        <p:blipFill>
          <a:blip r:embed="rId3"/>
          <a:stretch>
            <a:fillRect/>
          </a:stretch>
        </p:blipFill>
        <p:spPr>
          <a:xfrm>
            <a:off x="6004560" y="25345"/>
            <a:ext cx="6187440" cy="6774180"/>
          </a:xfrm>
          <a:prstGeom prst="rect">
            <a:avLst/>
          </a:prstGeom>
        </p:spPr>
      </p:pic>
      <p:sp>
        <p:nvSpPr>
          <p:cNvPr id="15" name="Title 1">
            <a:extLst>
              <a:ext uri="{FF2B5EF4-FFF2-40B4-BE49-F238E27FC236}">
                <a16:creationId xmlns:a16="http://schemas.microsoft.com/office/drawing/2014/main" id="{61DB321A-7B80-4C36-A8E5-1C139740FA7D}"/>
              </a:ext>
            </a:extLst>
          </p:cNvPr>
          <p:cNvSpPr>
            <a:spLocks noGrp="1"/>
          </p:cNvSpPr>
          <p:nvPr>
            <p:ph type="title"/>
          </p:nvPr>
        </p:nvSpPr>
        <p:spPr>
          <a:xfrm>
            <a:off x="381000" y="169926"/>
            <a:ext cx="10515600" cy="707535"/>
          </a:xfrm>
        </p:spPr>
        <p:txBody>
          <a:bodyPr/>
          <a:lstStyle>
            <a:lvl1pPr>
              <a:defRPr b="1" i="0">
                <a:solidFill>
                  <a:srgbClr val="0476A8"/>
                </a:solidFill>
                <a:latin typeface="Roboto Slab" pitchFamily="2" charset="0"/>
                <a:ea typeface="Roboto Slab" pitchFamily="2" charset="0"/>
              </a:defRPr>
            </a:lvl1pPr>
          </a:lstStyle>
          <a:p>
            <a:r>
              <a:rPr lang="en-US" dirty="0">
                <a:solidFill>
                  <a:schemeClr val="bg1"/>
                </a:solidFill>
              </a:rPr>
              <a:t>Washoe County</a:t>
            </a:r>
          </a:p>
        </p:txBody>
      </p:sp>
      <p:sp>
        <p:nvSpPr>
          <p:cNvPr id="16" name="Content Placeholder 2">
            <a:extLst>
              <a:ext uri="{FF2B5EF4-FFF2-40B4-BE49-F238E27FC236}">
                <a16:creationId xmlns:a16="http://schemas.microsoft.com/office/drawing/2014/main" id="{BD165CC4-329F-4D06-B5EF-8F8147EFED52}"/>
              </a:ext>
            </a:extLst>
          </p:cNvPr>
          <p:cNvSpPr>
            <a:spLocks noGrp="1"/>
          </p:cNvSpPr>
          <p:nvPr>
            <p:ph idx="1"/>
          </p:nvPr>
        </p:nvSpPr>
        <p:spPr>
          <a:xfrm>
            <a:off x="381000" y="1441300"/>
            <a:ext cx="10515600" cy="3631468"/>
          </a:xfrm>
        </p:spPr>
        <p:txBody>
          <a:bodyPr>
            <a:normAutofit/>
          </a:bodyPr>
          <a:lstStyle>
            <a:lvl1pPr>
              <a:defRPr b="0" i="0">
                <a:latin typeface="Roboto Slab" pitchFamily="2" charset="0"/>
                <a:ea typeface="Roboto Slab" pitchFamily="2" charset="0"/>
              </a:defRPr>
            </a:lvl1pPr>
            <a:lvl2pPr>
              <a:defRPr b="0" i="0">
                <a:latin typeface="Roboto Slab" pitchFamily="2" charset="0"/>
                <a:ea typeface="Roboto Slab" pitchFamily="2" charset="0"/>
              </a:defRPr>
            </a:lvl2pPr>
            <a:lvl3pPr>
              <a:defRPr b="0" i="0">
                <a:latin typeface="Roboto Slab" pitchFamily="2" charset="0"/>
                <a:ea typeface="Roboto Slab" pitchFamily="2" charset="0"/>
              </a:defRPr>
            </a:lvl3pPr>
            <a:lvl4pPr>
              <a:defRPr b="0" i="0">
                <a:latin typeface="Roboto Slab" pitchFamily="2" charset="0"/>
                <a:ea typeface="Roboto Slab" pitchFamily="2" charset="0"/>
              </a:defRPr>
            </a:lvl4pPr>
            <a:lvl5pPr>
              <a:defRPr b="0" i="0">
                <a:latin typeface="Roboto Slab" pitchFamily="2" charset="0"/>
                <a:ea typeface="Roboto Slab" pitchFamily="2" charset="0"/>
              </a:defRPr>
            </a:lvl5pPr>
          </a:lstStyle>
          <a:p>
            <a:pPr lvl="0">
              <a:lnSpc>
                <a:spcPct val="110000"/>
              </a:lnSpc>
              <a:buFont typeface="Wingdings" panose="05000000000000000000" pitchFamily="2" charset="2"/>
              <a:buChar char="§"/>
            </a:pPr>
            <a:r>
              <a:rPr lang="en-US" dirty="0"/>
              <a:t>2 cities</a:t>
            </a:r>
          </a:p>
          <a:p>
            <a:pPr lvl="0">
              <a:lnSpc>
                <a:spcPct val="110000"/>
              </a:lnSpc>
              <a:buFont typeface="Wingdings" panose="05000000000000000000" pitchFamily="2" charset="2"/>
              <a:buChar char="§"/>
            </a:pPr>
            <a:r>
              <a:rPr lang="en-US" dirty="0"/>
              <a:t>6,542 sq. miles</a:t>
            </a:r>
          </a:p>
          <a:p>
            <a:pPr lvl="0">
              <a:lnSpc>
                <a:spcPct val="110000"/>
              </a:lnSpc>
              <a:buFont typeface="Wingdings" panose="05000000000000000000" pitchFamily="2" charset="2"/>
              <a:buChar char="§"/>
            </a:pPr>
            <a:r>
              <a:rPr lang="en-US" dirty="0"/>
              <a:t>502,937 population </a:t>
            </a:r>
            <a:br>
              <a:rPr lang="en-US" dirty="0"/>
            </a:br>
            <a:r>
              <a:rPr lang="en-US" dirty="0"/>
              <a:t>(±115,000 Washoe)</a:t>
            </a:r>
          </a:p>
          <a:p>
            <a:pPr lvl="0">
              <a:lnSpc>
                <a:spcPct val="110000"/>
              </a:lnSpc>
              <a:buFont typeface="Wingdings" panose="05000000000000000000" pitchFamily="2" charset="2"/>
              <a:buChar char="§"/>
            </a:pPr>
            <a:r>
              <a:rPr lang="en-US" dirty="0"/>
              <a:t>2 regional planning agencies</a:t>
            </a:r>
          </a:p>
          <a:p>
            <a:pPr lvl="0">
              <a:lnSpc>
                <a:spcPct val="110000"/>
              </a:lnSpc>
              <a:buFont typeface="Wingdings" panose="05000000000000000000" pitchFamily="2" charset="2"/>
              <a:buChar char="§"/>
            </a:pPr>
            <a:r>
              <a:rPr lang="en-US" dirty="0"/>
              <a:t>Borders 12 counties</a:t>
            </a:r>
          </a:p>
        </p:txBody>
      </p:sp>
      <p:pic>
        <p:nvPicPr>
          <p:cNvPr id="8" name="Picture 7" descr="A picture containing diagram&#10;&#10;Description automatically generated">
            <a:extLst>
              <a:ext uri="{FF2B5EF4-FFF2-40B4-BE49-F238E27FC236}">
                <a16:creationId xmlns:a16="http://schemas.microsoft.com/office/drawing/2014/main" id="{B89D8E49-0957-4ACC-B800-7333F1C7E318}"/>
              </a:ext>
            </a:extLst>
          </p:cNvPr>
          <p:cNvPicPr>
            <a:picLocks noChangeAspect="1"/>
          </p:cNvPicPr>
          <p:nvPr/>
        </p:nvPicPr>
        <p:blipFill>
          <a:blip r:embed="rId4"/>
          <a:stretch>
            <a:fillRect/>
          </a:stretch>
        </p:blipFill>
        <p:spPr>
          <a:xfrm>
            <a:off x="4264477" y="4549163"/>
            <a:ext cx="1719301" cy="1735074"/>
          </a:xfrm>
          <a:prstGeom prst="rect">
            <a:avLst/>
          </a:prstGeom>
          <a:ln>
            <a:solidFill>
              <a:schemeClr val="tx1">
                <a:lumMod val="65000"/>
                <a:lumOff val="35000"/>
              </a:schemeClr>
            </a:solidFill>
          </a:ln>
        </p:spPr>
      </p:pic>
    </p:spTree>
    <p:extLst>
      <p:ext uri="{BB962C8B-B14F-4D97-AF65-F5344CB8AC3E}">
        <p14:creationId xmlns:p14="http://schemas.microsoft.com/office/powerpoint/2010/main" val="12401717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B282982-DB0D-DA40-AA47-A5710492C714}"/>
              </a:ext>
            </a:extLst>
          </p:cNvPr>
          <p:cNvSpPr/>
          <p:nvPr/>
        </p:nvSpPr>
        <p:spPr>
          <a:xfrm>
            <a:off x="520127" y="367770"/>
            <a:ext cx="5593079" cy="276999"/>
          </a:xfrm>
          <a:prstGeom prst="rect">
            <a:avLst/>
          </a:prstGeom>
        </p:spPr>
        <p:txBody>
          <a:bodyPr wrap="square" lIns="0" tIns="0" rIns="0" bIns="0" anchor="ctr" anchorCtr="0">
            <a:noAutofit/>
          </a:bodyPr>
          <a:lstStyle/>
          <a:p>
            <a:r>
              <a:rPr lang="en-US" sz="1800" b="1" dirty="0">
                <a:solidFill>
                  <a:schemeClr val="bg1"/>
                </a:solidFill>
                <a:latin typeface="Roboto Slab" pitchFamily="2" charset="0"/>
                <a:ea typeface="Roboto Slab" pitchFamily="2" charset="0"/>
                <a:cs typeface="Roboto Light" panose="02000000000000000000" pitchFamily="2" charset="0"/>
              </a:rPr>
              <a:t>Washoe County: Planning Program</a:t>
            </a:r>
            <a:endParaRPr lang="en-US" sz="1800" dirty="0"/>
          </a:p>
        </p:txBody>
      </p:sp>
      <p:sp>
        <p:nvSpPr>
          <p:cNvPr id="9" name="Title 1">
            <a:extLst>
              <a:ext uri="{FF2B5EF4-FFF2-40B4-BE49-F238E27FC236}">
                <a16:creationId xmlns:a16="http://schemas.microsoft.com/office/drawing/2014/main" id="{DACB397C-4067-0444-B963-0136F833DA9C}"/>
              </a:ext>
            </a:extLst>
          </p:cNvPr>
          <p:cNvSpPr>
            <a:spLocks noGrp="1"/>
          </p:cNvSpPr>
          <p:nvPr>
            <p:ph type="title"/>
          </p:nvPr>
        </p:nvSpPr>
        <p:spPr>
          <a:xfrm>
            <a:off x="838200" y="1398264"/>
            <a:ext cx="10515600" cy="707535"/>
          </a:xfrm>
        </p:spPr>
        <p:txBody>
          <a:bodyPr/>
          <a:lstStyle>
            <a:lvl1pPr>
              <a:defRPr b="1" i="0">
                <a:solidFill>
                  <a:srgbClr val="0476A8"/>
                </a:solidFill>
                <a:latin typeface="Roboto Slab" pitchFamily="2" charset="0"/>
                <a:ea typeface="Roboto Slab" pitchFamily="2" charset="0"/>
              </a:defRPr>
            </a:lvl1pPr>
          </a:lstStyle>
          <a:p>
            <a:r>
              <a:rPr lang="en-US" dirty="0"/>
              <a:t>Planning Hierarchy</a:t>
            </a:r>
          </a:p>
        </p:txBody>
      </p:sp>
      <p:pic>
        <p:nvPicPr>
          <p:cNvPr id="2" name="Picture 2">
            <a:extLst>
              <a:ext uri="{FF2B5EF4-FFF2-40B4-BE49-F238E27FC236}">
                <a16:creationId xmlns:a16="http://schemas.microsoft.com/office/drawing/2014/main" id="{219A1154-DED6-9E4F-2E63-5DEE756226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76" t="-5315" r="-3963" b="-5079"/>
          <a:stretch/>
        </p:blipFill>
        <p:spPr bwMode="auto">
          <a:xfrm>
            <a:off x="4614987" y="2151684"/>
            <a:ext cx="7424613" cy="394431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2">
            <a:extLst>
              <a:ext uri="{FF2B5EF4-FFF2-40B4-BE49-F238E27FC236}">
                <a16:creationId xmlns:a16="http://schemas.microsoft.com/office/drawing/2014/main" id="{E016328E-25D7-37D5-6FAA-D7252E92D46F}"/>
              </a:ext>
            </a:extLst>
          </p:cNvPr>
          <p:cNvSpPr txBox="1">
            <a:spLocks/>
          </p:cNvSpPr>
          <p:nvPr/>
        </p:nvSpPr>
        <p:spPr>
          <a:xfrm>
            <a:off x="891476" y="2362200"/>
            <a:ext cx="3604324" cy="3631468"/>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Roboto Slab" pitchFamily="2" charset="0"/>
                <a:ea typeface="Roboto Slab" pitchFamily="2" charset="0"/>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Slab" pitchFamily="2" charset="0"/>
                <a:ea typeface="Roboto Slab" pitchFamily="2" charset="0"/>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Slab" pitchFamily="2" charset="0"/>
                <a:ea typeface="Roboto Slab" pitchFamily="2" charset="0"/>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Slab" pitchFamily="2" charset="0"/>
                <a:ea typeface="Roboto Slab" pitchFamily="2" charset="0"/>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Slab" pitchFamily="2" charset="0"/>
                <a:ea typeface="Roboto Slab" pitchFamily="2" charset="0"/>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US" sz="2600" dirty="0"/>
              <a:t>Master plans</a:t>
            </a:r>
          </a:p>
          <a:p>
            <a:pPr>
              <a:buFont typeface="Wingdings" panose="05000000000000000000" pitchFamily="2" charset="2"/>
              <a:buChar char="§"/>
            </a:pPr>
            <a:r>
              <a:rPr lang="en-US" sz="2600" dirty="0"/>
              <a:t>Regulatory zones</a:t>
            </a:r>
          </a:p>
          <a:p>
            <a:pPr>
              <a:buFont typeface="Wingdings" panose="05000000000000000000" pitchFamily="2" charset="2"/>
              <a:buChar char="§"/>
            </a:pPr>
            <a:r>
              <a:rPr lang="en-US" sz="2600" dirty="0"/>
              <a:t>Development Code</a:t>
            </a:r>
          </a:p>
          <a:p>
            <a:pPr>
              <a:buFont typeface="Wingdings" panose="05000000000000000000" pitchFamily="2" charset="2"/>
              <a:buChar char="§"/>
            </a:pPr>
            <a:r>
              <a:rPr lang="en-US" sz="2600" dirty="0"/>
              <a:t>Planning applications</a:t>
            </a:r>
          </a:p>
          <a:p>
            <a:pPr>
              <a:buFont typeface="Wingdings" panose="05000000000000000000" pitchFamily="2" charset="2"/>
              <a:buChar char="§"/>
            </a:pPr>
            <a:r>
              <a:rPr lang="en-US" sz="2600" dirty="0"/>
              <a:t>Building Permits</a:t>
            </a:r>
          </a:p>
        </p:txBody>
      </p:sp>
    </p:spTree>
    <p:extLst>
      <p:ext uri="{BB962C8B-B14F-4D97-AF65-F5344CB8AC3E}">
        <p14:creationId xmlns:p14="http://schemas.microsoft.com/office/powerpoint/2010/main" val="10187508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54ACA-149C-F14C-A627-32DF88977D72}"/>
              </a:ext>
            </a:extLst>
          </p:cNvPr>
          <p:cNvSpPr>
            <a:spLocks noGrp="1"/>
          </p:cNvSpPr>
          <p:nvPr>
            <p:ph type="title"/>
          </p:nvPr>
        </p:nvSpPr>
        <p:spPr>
          <a:xfrm>
            <a:off x="4123944" y="2766218"/>
            <a:ext cx="3944112" cy="1325563"/>
          </a:xfrm>
        </p:spPr>
        <p:txBody>
          <a:bodyPr>
            <a:normAutofit fontScale="90000"/>
          </a:bodyPr>
          <a:lstStyle/>
          <a:p>
            <a:pPr algn="ctr"/>
            <a:r>
              <a:rPr lang="en-US" dirty="0"/>
              <a:t>Legal</a:t>
            </a:r>
            <a:br>
              <a:rPr lang="en-US" dirty="0"/>
            </a:br>
            <a:br>
              <a:rPr lang="en-US" dirty="0"/>
            </a:br>
            <a:r>
              <a:rPr lang="en-US" sz="2400" dirty="0"/>
              <a:t>Michael Large</a:t>
            </a:r>
            <a:endParaRPr lang="en-US" dirty="0"/>
          </a:p>
        </p:txBody>
      </p:sp>
    </p:spTree>
    <p:extLst>
      <p:ext uri="{BB962C8B-B14F-4D97-AF65-F5344CB8AC3E}">
        <p14:creationId xmlns:p14="http://schemas.microsoft.com/office/powerpoint/2010/main" val="10156962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9746D431-BD3E-9EBD-F200-1A72EEC63B46}"/>
              </a:ext>
            </a:extLst>
          </p:cNvPr>
          <p:cNvCxnSpPr>
            <a:cxnSpLocks/>
          </p:cNvCxnSpPr>
          <p:nvPr/>
        </p:nvCxnSpPr>
        <p:spPr>
          <a:xfrm>
            <a:off x="6477000" y="1143000"/>
            <a:ext cx="0" cy="49530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409FC059-7E02-9B4B-985E-14117C141363}"/>
              </a:ext>
            </a:extLst>
          </p:cNvPr>
          <p:cNvSpPr>
            <a:spLocks noGrp="1"/>
          </p:cNvSpPr>
          <p:nvPr>
            <p:ph type="title"/>
          </p:nvPr>
        </p:nvSpPr>
        <p:spPr>
          <a:xfrm>
            <a:off x="520127" y="1113611"/>
            <a:ext cx="10515600" cy="707535"/>
          </a:xfrm>
        </p:spPr>
        <p:txBody>
          <a:bodyPr/>
          <a:lstStyle>
            <a:lvl1pPr>
              <a:defRPr b="1" i="0">
                <a:solidFill>
                  <a:srgbClr val="0476A8"/>
                </a:solidFill>
                <a:latin typeface="Roboto Slab" pitchFamily="2" charset="0"/>
                <a:ea typeface="Roboto Slab" pitchFamily="2" charset="0"/>
              </a:defRPr>
            </a:lvl1pPr>
          </a:lstStyle>
          <a:p>
            <a:r>
              <a:rPr lang="en-US" dirty="0"/>
              <a:t>Key Responsibilities</a:t>
            </a:r>
          </a:p>
        </p:txBody>
      </p:sp>
      <p:sp>
        <p:nvSpPr>
          <p:cNvPr id="6" name="Rectangle 5">
            <a:extLst>
              <a:ext uri="{FF2B5EF4-FFF2-40B4-BE49-F238E27FC236}">
                <a16:creationId xmlns:a16="http://schemas.microsoft.com/office/drawing/2014/main" id="{EC81913A-68AC-4B41-B969-33220A320ED5}"/>
              </a:ext>
            </a:extLst>
          </p:cNvPr>
          <p:cNvSpPr/>
          <p:nvPr/>
        </p:nvSpPr>
        <p:spPr>
          <a:xfrm>
            <a:off x="520127" y="367770"/>
            <a:ext cx="5593079" cy="276999"/>
          </a:xfrm>
          <a:prstGeom prst="rect">
            <a:avLst/>
          </a:prstGeom>
        </p:spPr>
        <p:txBody>
          <a:bodyPr wrap="square" lIns="0" tIns="0" rIns="0" bIns="0" anchor="ctr" anchorCtr="0">
            <a:noAutofit/>
          </a:bodyPr>
          <a:lstStyle/>
          <a:p>
            <a:r>
              <a:rPr lang="en-US" sz="1800" b="1" dirty="0">
                <a:solidFill>
                  <a:schemeClr val="bg1"/>
                </a:solidFill>
                <a:latin typeface="Roboto Slab" pitchFamily="2" charset="0"/>
                <a:ea typeface="Roboto Slab" pitchFamily="2" charset="0"/>
                <a:cs typeface="Roboto Light" panose="02000000000000000000" pitchFamily="2" charset="0"/>
              </a:rPr>
              <a:t>Washoe County: Planning Program</a:t>
            </a:r>
            <a:endParaRPr lang="en-US" sz="1800" dirty="0"/>
          </a:p>
        </p:txBody>
      </p:sp>
      <p:sp>
        <p:nvSpPr>
          <p:cNvPr id="5" name="Title 1">
            <a:extLst>
              <a:ext uri="{FF2B5EF4-FFF2-40B4-BE49-F238E27FC236}">
                <a16:creationId xmlns:a16="http://schemas.microsoft.com/office/drawing/2014/main" id="{215B30B3-F5DA-5931-DF49-CA132D4F4326}"/>
              </a:ext>
            </a:extLst>
          </p:cNvPr>
          <p:cNvSpPr txBox="1">
            <a:spLocks/>
          </p:cNvSpPr>
          <p:nvPr/>
        </p:nvSpPr>
        <p:spPr>
          <a:xfrm>
            <a:off x="6781800" y="1167141"/>
            <a:ext cx="4724400" cy="683356"/>
          </a:xfrm>
          <a:prstGeom prst="rect">
            <a:avLst/>
          </a:prstGeom>
        </p:spPr>
        <p:txBody>
          <a:bodyPr vert="horz" lIns="91440" tIns="45720" rIns="91440" bIns="45720" rtlCol="0" anchor="ctr">
            <a:normAutofit lnSpcReduction="10000"/>
          </a:bodyPr>
          <a:lstStyle>
            <a:lvl1pPr algn="l" defTabSz="914377" rtl="0" eaLnBrk="1" latinLnBrk="0" hangingPunct="1">
              <a:lnSpc>
                <a:spcPct val="90000"/>
              </a:lnSpc>
              <a:spcBef>
                <a:spcPct val="0"/>
              </a:spcBef>
              <a:buNone/>
              <a:defRPr sz="4400" b="1" i="0" kern="1200">
                <a:solidFill>
                  <a:srgbClr val="0476A8"/>
                </a:solidFill>
                <a:latin typeface="Roboto Slab" pitchFamily="2" charset="0"/>
                <a:ea typeface="Roboto Slab" pitchFamily="2" charset="0"/>
                <a:cs typeface="+mj-cs"/>
              </a:defRPr>
            </a:lvl1pPr>
          </a:lstStyle>
          <a:p>
            <a:r>
              <a:rPr lang="en-US" dirty="0"/>
              <a:t>Key Documents</a:t>
            </a:r>
          </a:p>
        </p:txBody>
      </p:sp>
      <p:sp>
        <p:nvSpPr>
          <p:cNvPr id="7" name="Content Placeholder 2">
            <a:extLst>
              <a:ext uri="{FF2B5EF4-FFF2-40B4-BE49-F238E27FC236}">
                <a16:creationId xmlns:a16="http://schemas.microsoft.com/office/drawing/2014/main" id="{F5E7B611-71D0-B1C0-E8D6-A9EA7A03129F}"/>
              </a:ext>
            </a:extLst>
          </p:cNvPr>
          <p:cNvSpPr txBox="1">
            <a:spLocks/>
          </p:cNvSpPr>
          <p:nvPr/>
        </p:nvSpPr>
        <p:spPr>
          <a:xfrm>
            <a:off x="6781800" y="2017506"/>
            <a:ext cx="5029200" cy="2600688"/>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Roboto Slab" pitchFamily="2" charset="0"/>
                <a:ea typeface="Roboto Slab" pitchFamily="2" charset="0"/>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Slab" pitchFamily="2" charset="0"/>
                <a:ea typeface="Roboto Slab" pitchFamily="2" charset="0"/>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Slab" pitchFamily="2" charset="0"/>
                <a:ea typeface="Roboto Slab" pitchFamily="2" charset="0"/>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Slab" pitchFamily="2" charset="0"/>
                <a:ea typeface="Roboto Slab" pitchFamily="2" charset="0"/>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Slab" pitchFamily="2" charset="0"/>
                <a:ea typeface="Roboto Slab" pitchFamily="2" charset="0"/>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Wingdings" panose="05000000000000000000" pitchFamily="2" charset="2"/>
              <a:buChar char="§"/>
            </a:pPr>
            <a:r>
              <a:rPr lang="en-US" sz="2500" dirty="0"/>
              <a:t>Master Plan purpose: policy </a:t>
            </a:r>
          </a:p>
          <a:p>
            <a:pPr>
              <a:lnSpc>
                <a:spcPct val="100000"/>
              </a:lnSpc>
              <a:buFont typeface="Wingdings" panose="05000000000000000000" pitchFamily="2" charset="2"/>
              <a:buChar char="§"/>
            </a:pPr>
            <a:r>
              <a:rPr lang="en-US" sz="2500" dirty="0"/>
              <a:t>Development Code</a:t>
            </a:r>
          </a:p>
          <a:p>
            <a:pPr>
              <a:lnSpc>
                <a:spcPct val="100000"/>
              </a:lnSpc>
              <a:buFont typeface="Wingdings" panose="05000000000000000000" pitchFamily="2" charset="2"/>
              <a:buChar char="§"/>
            </a:pPr>
            <a:r>
              <a:rPr lang="en-US" sz="2500" dirty="0"/>
              <a:t>Zoning Maps</a:t>
            </a:r>
          </a:p>
        </p:txBody>
      </p:sp>
      <p:pic>
        <p:nvPicPr>
          <p:cNvPr id="18" name="Picture 17">
            <a:extLst>
              <a:ext uri="{FF2B5EF4-FFF2-40B4-BE49-F238E27FC236}">
                <a16:creationId xmlns:a16="http://schemas.microsoft.com/office/drawing/2014/main" id="{DABAFDA4-011E-5D05-E094-3B21383C9585}"/>
              </a:ext>
            </a:extLst>
          </p:cNvPr>
          <p:cNvPicPr>
            <a:picLocks noChangeAspect="1"/>
          </p:cNvPicPr>
          <p:nvPr/>
        </p:nvPicPr>
        <p:blipFill rotWithShape="1">
          <a:blip r:embed="rId3"/>
          <a:srcRect l="12808" t="10447" b="18368"/>
          <a:stretch/>
        </p:blipFill>
        <p:spPr>
          <a:xfrm>
            <a:off x="0" y="4790712"/>
            <a:ext cx="3962400" cy="2067288"/>
          </a:xfrm>
          <a:prstGeom prst="rect">
            <a:avLst/>
          </a:prstGeom>
          <a:ln w="19050">
            <a:solidFill>
              <a:schemeClr val="bg1"/>
            </a:solidFill>
          </a:ln>
        </p:spPr>
      </p:pic>
      <p:sp>
        <p:nvSpPr>
          <p:cNvPr id="12" name="Content Placeholder 2">
            <a:extLst>
              <a:ext uri="{FF2B5EF4-FFF2-40B4-BE49-F238E27FC236}">
                <a16:creationId xmlns:a16="http://schemas.microsoft.com/office/drawing/2014/main" id="{E3D131D3-E594-8A4B-98A0-A5F2B908CC1E}"/>
              </a:ext>
            </a:extLst>
          </p:cNvPr>
          <p:cNvSpPr>
            <a:spLocks noGrp="1"/>
          </p:cNvSpPr>
          <p:nvPr>
            <p:ph idx="1"/>
          </p:nvPr>
        </p:nvSpPr>
        <p:spPr>
          <a:xfrm>
            <a:off x="536465" y="1920997"/>
            <a:ext cx="5029200" cy="2769864"/>
          </a:xfrm>
        </p:spPr>
        <p:txBody>
          <a:bodyPr>
            <a:normAutofit fontScale="92500" lnSpcReduction="10000"/>
          </a:bodyPr>
          <a:lstStyle>
            <a:lvl1pPr>
              <a:defRPr b="0" i="0">
                <a:latin typeface="Roboto Slab" pitchFamily="2" charset="0"/>
                <a:ea typeface="Roboto Slab" pitchFamily="2" charset="0"/>
              </a:defRPr>
            </a:lvl1pPr>
            <a:lvl2pPr>
              <a:defRPr b="0" i="0">
                <a:latin typeface="Roboto Slab" pitchFamily="2" charset="0"/>
                <a:ea typeface="Roboto Slab" pitchFamily="2" charset="0"/>
              </a:defRPr>
            </a:lvl2pPr>
            <a:lvl3pPr>
              <a:defRPr b="0" i="0">
                <a:latin typeface="Roboto Slab" pitchFamily="2" charset="0"/>
                <a:ea typeface="Roboto Slab" pitchFamily="2" charset="0"/>
              </a:defRPr>
            </a:lvl3pPr>
            <a:lvl4pPr>
              <a:defRPr b="0" i="0">
                <a:latin typeface="Roboto Slab" pitchFamily="2" charset="0"/>
                <a:ea typeface="Roboto Slab" pitchFamily="2" charset="0"/>
              </a:defRPr>
            </a:lvl4pPr>
            <a:lvl5pPr>
              <a:defRPr b="0" i="0">
                <a:latin typeface="Roboto Slab" pitchFamily="2" charset="0"/>
                <a:ea typeface="Roboto Slab" pitchFamily="2" charset="0"/>
              </a:defRPr>
            </a:lvl5pPr>
          </a:lstStyle>
          <a:p>
            <a:pPr>
              <a:lnSpc>
                <a:spcPct val="100000"/>
              </a:lnSpc>
              <a:spcBef>
                <a:spcPts val="600"/>
              </a:spcBef>
              <a:buFont typeface="Wingdings" panose="05000000000000000000" pitchFamily="2" charset="2"/>
              <a:buChar char="§"/>
            </a:pPr>
            <a:r>
              <a:rPr lang="en-US" sz="2700" dirty="0"/>
              <a:t>Master planning and zoning</a:t>
            </a:r>
          </a:p>
          <a:p>
            <a:pPr>
              <a:lnSpc>
                <a:spcPct val="100000"/>
              </a:lnSpc>
              <a:spcBef>
                <a:spcPts val="600"/>
              </a:spcBef>
              <a:buFont typeface="Wingdings" panose="05000000000000000000" pitchFamily="2" charset="2"/>
              <a:buChar char="§"/>
            </a:pPr>
            <a:r>
              <a:rPr lang="en-US" sz="2700" dirty="0"/>
              <a:t>Development review</a:t>
            </a:r>
          </a:p>
          <a:p>
            <a:pPr>
              <a:lnSpc>
                <a:spcPct val="100000"/>
              </a:lnSpc>
              <a:spcBef>
                <a:spcPts val="600"/>
              </a:spcBef>
              <a:buFont typeface="Wingdings" panose="05000000000000000000" pitchFamily="2" charset="2"/>
              <a:buChar char="§"/>
            </a:pPr>
            <a:r>
              <a:rPr lang="en-US" sz="2700" dirty="0"/>
              <a:t>Boards and commissions</a:t>
            </a:r>
          </a:p>
          <a:p>
            <a:pPr>
              <a:lnSpc>
                <a:spcPct val="100000"/>
              </a:lnSpc>
              <a:spcBef>
                <a:spcPts val="600"/>
              </a:spcBef>
              <a:buFont typeface="Wingdings" panose="05000000000000000000" pitchFamily="2" charset="2"/>
              <a:buChar char="§"/>
            </a:pPr>
            <a:r>
              <a:rPr lang="en-US" sz="2700" dirty="0"/>
              <a:t>Code enforcement</a:t>
            </a:r>
          </a:p>
          <a:p>
            <a:pPr>
              <a:lnSpc>
                <a:spcPct val="100000"/>
              </a:lnSpc>
              <a:buFont typeface="Wingdings" panose="05000000000000000000" pitchFamily="2" charset="2"/>
              <a:buChar char="§"/>
            </a:pPr>
            <a:r>
              <a:rPr lang="en-US" sz="2700" dirty="0"/>
              <a:t>Business license</a:t>
            </a:r>
          </a:p>
          <a:p>
            <a:pPr>
              <a:lnSpc>
                <a:spcPct val="100000"/>
              </a:lnSpc>
              <a:buFont typeface="Wingdings" panose="05000000000000000000" pitchFamily="2" charset="2"/>
              <a:buChar char="§"/>
            </a:pPr>
            <a:r>
              <a:rPr lang="en-US" sz="2700" dirty="0">
                <a:solidFill>
                  <a:schemeClr val="tx1">
                    <a:lumMod val="95000"/>
                    <a:lumOff val="5000"/>
                  </a:schemeClr>
                </a:solidFill>
              </a:rPr>
              <a:t>Short Term Rental Program</a:t>
            </a:r>
          </a:p>
        </p:txBody>
      </p:sp>
      <p:pic>
        <p:nvPicPr>
          <p:cNvPr id="20" name="Picture 19">
            <a:extLst>
              <a:ext uri="{FF2B5EF4-FFF2-40B4-BE49-F238E27FC236}">
                <a16:creationId xmlns:a16="http://schemas.microsoft.com/office/drawing/2014/main" id="{401D00C4-FE0F-55CE-A6C6-5C9ACB5DE9B5}"/>
              </a:ext>
            </a:extLst>
          </p:cNvPr>
          <p:cNvPicPr>
            <a:picLocks noChangeAspect="1"/>
          </p:cNvPicPr>
          <p:nvPr/>
        </p:nvPicPr>
        <p:blipFill rotWithShape="1">
          <a:blip r:embed="rId4"/>
          <a:srcRect l="14812" t="20542" r="-175" b="13571"/>
          <a:stretch/>
        </p:blipFill>
        <p:spPr>
          <a:xfrm>
            <a:off x="7772400" y="4790712"/>
            <a:ext cx="4443949" cy="2067288"/>
          </a:xfrm>
          <a:prstGeom prst="rect">
            <a:avLst/>
          </a:prstGeom>
          <a:ln w="19050">
            <a:solidFill>
              <a:schemeClr val="bg1"/>
            </a:solidFill>
          </a:ln>
        </p:spPr>
      </p:pic>
      <p:pic>
        <p:nvPicPr>
          <p:cNvPr id="16" name="Picture 15">
            <a:extLst>
              <a:ext uri="{FF2B5EF4-FFF2-40B4-BE49-F238E27FC236}">
                <a16:creationId xmlns:a16="http://schemas.microsoft.com/office/drawing/2014/main" id="{2D914CBF-6B8E-D4F8-9179-E8FB9414FF09}"/>
              </a:ext>
            </a:extLst>
          </p:cNvPr>
          <p:cNvPicPr>
            <a:picLocks noChangeAspect="1"/>
          </p:cNvPicPr>
          <p:nvPr/>
        </p:nvPicPr>
        <p:blipFill rotWithShape="1">
          <a:blip r:embed="rId5"/>
          <a:srcRect l="7942" r="5103" b="20510"/>
          <a:stretch/>
        </p:blipFill>
        <p:spPr>
          <a:xfrm>
            <a:off x="3358931" y="4790712"/>
            <a:ext cx="4413469" cy="2067288"/>
          </a:xfrm>
          <a:prstGeom prst="rect">
            <a:avLst/>
          </a:prstGeom>
          <a:ln w="19050">
            <a:solidFill>
              <a:schemeClr val="bg1"/>
            </a:solidFill>
          </a:ln>
        </p:spPr>
      </p:pic>
    </p:spTree>
    <p:extLst>
      <p:ext uri="{BB962C8B-B14F-4D97-AF65-F5344CB8AC3E}">
        <p14:creationId xmlns:p14="http://schemas.microsoft.com/office/powerpoint/2010/main" val="21232222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716F762-938B-1646-8DD8-892F5798703E}"/>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838200"/>
            <a:ext cx="12192000" cy="6019800"/>
          </a:xfrm>
          <a:prstGeom prst="rect">
            <a:avLst/>
          </a:prstGeom>
        </p:spPr>
      </p:pic>
      <p:sp>
        <p:nvSpPr>
          <p:cNvPr id="21" name="Subtitle 2">
            <a:extLst>
              <a:ext uri="{FF2B5EF4-FFF2-40B4-BE49-F238E27FC236}">
                <a16:creationId xmlns:a16="http://schemas.microsoft.com/office/drawing/2014/main" id="{948738BA-D24E-1846-B815-9CA15E2D2588}"/>
              </a:ext>
            </a:extLst>
          </p:cNvPr>
          <p:cNvSpPr txBox="1">
            <a:spLocks/>
          </p:cNvSpPr>
          <p:nvPr/>
        </p:nvSpPr>
        <p:spPr>
          <a:xfrm>
            <a:off x="762000" y="3124200"/>
            <a:ext cx="10896600" cy="1659199"/>
          </a:xfrm>
          <a:prstGeom prst="rect">
            <a:avLst/>
          </a:prstGeom>
        </p:spPr>
        <p:txBody>
          <a:bodyPr vert="horz" wrap="square" lIns="0" tIns="0" rIns="0" bIns="0" rtlCol="0">
            <a:noAutofit/>
          </a:bodyPr>
          <a:lst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lnSpc>
                <a:spcPts val="6000"/>
              </a:lnSpc>
              <a:spcBef>
                <a:spcPts val="0"/>
              </a:spcBef>
              <a:buNone/>
            </a:pPr>
            <a:endParaRPr lang="en-US" sz="2200" b="1">
              <a:solidFill>
                <a:schemeClr val="bg1"/>
              </a:solidFill>
              <a:latin typeface="Roboto Slab" pitchFamily="2" charset="0"/>
              <a:ea typeface="Roboto Slab" pitchFamily="2" charset="0"/>
              <a:cs typeface="Roboto Light" panose="02000000000000000000" pitchFamily="2" charset="0"/>
            </a:endParaRPr>
          </a:p>
        </p:txBody>
      </p:sp>
      <p:sp>
        <p:nvSpPr>
          <p:cNvPr id="4" name="TextBox 3">
            <a:extLst>
              <a:ext uri="{FF2B5EF4-FFF2-40B4-BE49-F238E27FC236}">
                <a16:creationId xmlns:a16="http://schemas.microsoft.com/office/drawing/2014/main" id="{8712DE29-7FA6-280B-B2E7-9456ED19829E}"/>
              </a:ext>
            </a:extLst>
          </p:cNvPr>
          <p:cNvSpPr txBox="1"/>
          <p:nvPr/>
        </p:nvSpPr>
        <p:spPr>
          <a:xfrm>
            <a:off x="197339" y="189282"/>
            <a:ext cx="8698396" cy="646331"/>
          </a:xfrm>
          <a:prstGeom prst="rect">
            <a:avLst/>
          </a:prstGeom>
          <a:noFill/>
        </p:spPr>
        <p:txBody>
          <a:bodyPr wrap="square">
            <a:spAutoFit/>
          </a:bodyPr>
          <a:lstStyle/>
          <a:p>
            <a:r>
              <a:rPr lang="en-US" sz="3600" b="1" dirty="0">
                <a:latin typeface="Roboto Slab" pitchFamily="2" charset="0"/>
                <a:ea typeface="Roboto Slab" pitchFamily="2" charset="0"/>
                <a:cs typeface="Roboto Light" panose="02000000000000000000" pitchFamily="2" charset="0"/>
              </a:rPr>
              <a:t>Master Plan Map</a:t>
            </a:r>
            <a:endParaRPr lang="en-US" sz="3600" dirty="0"/>
          </a:p>
        </p:txBody>
      </p:sp>
      <p:pic>
        <p:nvPicPr>
          <p:cNvPr id="7" name="Picture 6" descr="Logo&#10;&#10;Description automatically generated">
            <a:extLst>
              <a:ext uri="{FF2B5EF4-FFF2-40B4-BE49-F238E27FC236}">
                <a16:creationId xmlns:a16="http://schemas.microsoft.com/office/drawing/2014/main" id="{43DF034D-0692-BA45-1C70-FABB69A17EE1}"/>
              </a:ext>
            </a:extLst>
          </p:cNvPr>
          <p:cNvPicPr>
            <a:picLocks noChangeAspect="1"/>
          </p:cNvPicPr>
          <p:nvPr/>
        </p:nvPicPr>
        <p:blipFill>
          <a:blip r:embed="rId3"/>
          <a:stretch>
            <a:fillRect/>
          </a:stretch>
        </p:blipFill>
        <p:spPr>
          <a:xfrm>
            <a:off x="457200" y="5486400"/>
            <a:ext cx="3653490" cy="1191076"/>
          </a:xfrm>
          <a:prstGeom prst="rect">
            <a:avLst/>
          </a:prstGeom>
        </p:spPr>
      </p:pic>
      <p:sp>
        <p:nvSpPr>
          <p:cNvPr id="8" name="TextBox 7">
            <a:extLst>
              <a:ext uri="{FF2B5EF4-FFF2-40B4-BE49-F238E27FC236}">
                <a16:creationId xmlns:a16="http://schemas.microsoft.com/office/drawing/2014/main" id="{0BD5A567-3CC4-62BC-EE3C-A8340534FBA6}"/>
              </a:ext>
            </a:extLst>
          </p:cNvPr>
          <p:cNvSpPr txBox="1"/>
          <p:nvPr/>
        </p:nvSpPr>
        <p:spPr>
          <a:xfrm>
            <a:off x="6546753" y="2344147"/>
            <a:ext cx="5116996" cy="1200329"/>
          </a:xfrm>
          <a:prstGeom prst="rect">
            <a:avLst/>
          </a:prstGeom>
          <a:noFill/>
        </p:spPr>
        <p:txBody>
          <a:bodyPr wrap="square">
            <a:spAutoFit/>
          </a:bodyPr>
          <a:lstStyle/>
          <a:p>
            <a:pPr algn="ctr"/>
            <a:r>
              <a:rPr lang="en-US" sz="3600" b="1" dirty="0">
                <a:solidFill>
                  <a:schemeClr val="bg1"/>
                </a:solidFill>
                <a:latin typeface="Roboto Slab" pitchFamily="2" charset="0"/>
                <a:ea typeface="Roboto Slab" pitchFamily="2" charset="0"/>
                <a:cs typeface="Roboto Light" panose="02000000000000000000" pitchFamily="2" charset="0"/>
              </a:rPr>
              <a:t>Spanish Springs Master Plan Map</a:t>
            </a:r>
            <a:endParaRPr lang="en-US" sz="3600" dirty="0">
              <a:solidFill>
                <a:schemeClr val="bg1"/>
              </a:solidFill>
            </a:endParaRPr>
          </a:p>
        </p:txBody>
      </p:sp>
      <p:pic>
        <p:nvPicPr>
          <p:cNvPr id="10" name="Picture 9">
            <a:extLst>
              <a:ext uri="{FF2B5EF4-FFF2-40B4-BE49-F238E27FC236}">
                <a16:creationId xmlns:a16="http://schemas.microsoft.com/office/drawing/2014/main" id="{303BBBED-0229-4A6E-0C5E-063653027EF4}"/>
              </a:ext>
            </a:extLst>
          </p:cNvPr>
          <p:cNvPicPr>
            <a:picLocks noChangeAspect="1"/>
          </p:cNvPicPr>
          <p:nvPr/>
        </p:nvPicPr>
        <p:blipFill>
          <a:blip r:embed="rId4"/>
          <a:stretch>
            <a:fillRect/>
          </a:stretch>
        </p:blipFill>
        <p:spPr>
          <a:xfrm>
            <a:off x="0" y="886422"/>
            <a:ext cx="5769515" cy="6019800"/>
          </a:xfrm>
          <a:prstGeom prst="rect">
            <a:avLst/>
          </a:prstGeom>
        </p:spPr>
      </p:pic>
      <p:pic>
        <p:nvPicPr>
          <p:cNvPr id="13" name="Picture 12">
            <a:extLst>
              <a:ext uri="{FF2B5EF4-FFF2-40B4-BE49-F238E27FC236}">
                <a16:creationId xmlns:a16="http://schemas.microsoft.com/office/drawing/2014/main" id="{CDBCCD1A-F2FE-299B-471A-C2DA6D9E4C8D}"/>
              </a:ext>
            </a:extLst>
          </p:cNvPr>
          <p:cNvPicPr>
            <a:picLocks noChangeAspect="1"/>
          </p:cNvPicPr>
          <p:nvPr/>
        </p:nvPicPr>
        <p:blipFill>
          <a:blip r:embed="rId5"/>
          <a:stretch>
            <a:fillRect/>
          </a:stretch>
        </p:blipFill>
        <p:spPr>
          <a:xfrm>
            <a:off x="5800406" y="4622826"/>
            <a:ext cx="6401891" cy="2181650"/>
          </a:xfrm>
          <a:prstGeom prst="rect">
            <a:avLst/>
          </a:prstGeom>
        </p:spPr>
      </p:pic>
    </p:spTree>
    <p:extLst>
      <p:ext uri="{BB962C8B-B14F-4D97-AF65-F5344CB8AC3E}">
        <p14:creationId xmlns:p14="http://schemas.microsoft.com/office/powerpoint/2010/main" val="30864120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716F762-938B-1646-8DD8-892F5798703E}"/>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808703"/>
            <a:ext cx="12192000" cy="6019800"/>
          </a:xfrm>
          <a:prstGeom prst="rect">
            <a:avLst/>
          </a:prstGeom>
        </p:spPr>
      </p:pic>
      <p:sp>
        <p:nvSpPr>
          <p:cNvPr id="21" name="Subtitle 2">
            <a:extLst>
              <a:ext uri="{FF2B5EF4-FFF2-40B4-BE49-F238E27FC236}">
                <a16:creationId xmlns:a16="http://schemas.microsoft.com/office/drawing/2014/main" id="{948738BA-D24E-1846-B815-9CA15E2D2588}"/>
              </a:ext>
            </a:extLst>
          </p:cNvPr>
          <p:cNvSpPr txBox="1">
            <a:spLocks/>
          </p:cNvSpPr>
          <p:nvPr/>
        </p:nvSpPr>
        <p:spPr>
          <a:xfrm>
            <a:off x="762000" y="3124200"/>
            <a:ext cx="10896600" cy="1659199"/>
          </a:xfrm>
          <a:prstGeom prst="rect">
            <a:avLst/>
          </a:prstGeom>
        </p:spPr>
        <p:txBody>
          <a:bodyPr vert="horz" wrap="square" lIns="0" tIns="0" rIns="0" bIns="0" rtlCol="0">
            <a:noAutofit/>
          </a:bodyPr>
          <a:lst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lnSpc>
                <a:spcPts val="6000"/>
              </a:lnSpc>
              <a:spcBef>
                <a:spcPts val="0"/>
              </a:spcBef>
              <a:buNone/>
            </a:pPr>
            <a:endParaRPr lang="en-US" sz="2200" b="1">
              <a:solidFill>
                <a:schemeClr val="bg1"/>
              </a:solidFill>
              <a:latin typeface="Roboto Slab" pitchFamily="2" charset="0"/>
              <a:ea typeface="Roboto Slab" pitchFamily="2" charset="0"/>
              <a:cs typeface="Roboto Light" panose="02000000000000000000" pitchFamily="2" charset="0"/>
            </a:endParaRPr>
          </a:p>
        </p:txBody>
      </p:sp>
      <p:sp>
        <p:nvSpPr>
          <p:cNvPr id="4" name="TextBox 3">
            <a:extLst>
              <a:ext uri="{FF2B5EF4-FFF2-40B4-BE49-F238E27FC236}">
                <a16:creationId xmlns:a16="http://schemas.microsoft.com/office/drawing/2014/main" id="{8712DE29-7FA6-280B-B2E7-9456ED19829E}"/>
              </a:ext>
            </a:extLst>
          </p:cNvPr>
          <p:cNvSpPr txBox="1"/>
          <p:nvPr/>
        </p:nvSpPr>
        <p:spPr>
          <a:xfrm>
            <a:off x="197339" y="189282"/>
            <a:ext cx="8698396" cy="646331"/>
          </a:xfrm>
          <a:prstGeom prst="rect">
            <a:avLst/>
          </a:prstGeom>
          <a:noFill/>
        </p:spPr>
        <p:txBody>
          <a:bodyPr wrap="square">
            <a:spAutoFit/>
          </a:bodyPr>
          <a:lstStyle/>
          <a:p>
            <a:r>
              <a:rPr lang="en-US" sz="3600" b="1" dirty="0">
                <a:latin typeface="Roboto Slab" pitchFamily="2" charset="0"/>
                <a:ea typeface="Roboto Slab" pitchFamily="2" charset="0"/>
                <a:cs typeface="Roboto Light" panose="02000000000000000000" pitchFamily="2" charset="0"/>
              </a:rPr>
              <a:t>Zoning Map</a:t>
            </a:r>
            <a:endParaRPr lang="en-US" sz="3600" dirty="0"/>
          </a:p>
        </p:txBody>
      </p:sp>
      <p:pic>
        <p:nvPicPr>
          <p:cNvPr id="7" name="Picture 6" descr="Logo&#10;&#10;Description automatically generated">
            <a:extLst>
              <a:ext uri="{FF2B5EF4-FFF2-40B4-BE49-F238E27FC236}">
                <a16:creationId xmlns:a16="http://schemas.microsoft.com/office/drawing/2014/main" id="{43DF034D-0692-BA45-1C70-FABB69A17EE1}"/>
              </a:ext>
            </a:extLst>
          </p:cNvPr>
          <p:cNvPicPr>
            <a:picLocks noChangeAspect="1"/>
          </p:cNvPicPr>
          <p:nvPr/>
        </p:nvPicPr>
        <p:blipFill>
          <a:blip r:embed="rId3"/>
          <a:stretch>
            <a:fillRect/>
          </a:stretch>
        </p:blipFill>
        <p:spPr>
          <a:xfrm>
            <a:off x="457200" y="5486400"/>
            <a:ext cx="3653490" cy="1191076"/>
          </a:xfrm>
          <a:prstGeom prst="rect">
            <a:avLst/>
          </a:prstGeom>
        </p:spPr>
      </p:pic>
      <p:sp>
        <p:nvSpPr>
          <p:cNvPr id="8" name="TextBox 7">
            <a:extLst>
              <a:ext uri="{FF2B5EF4-FFF2-40B4-BE49-F238E27FC236}">
                <a16:creationId xmlns:a16="http://schemas.microsoft.com/office/drawing/2014/main" id="{0BD5A567-3CC4-62BC-EE3C-A8340534FBA6}"/>
              </a:ext>
            </a:extLst>
          </p:cNvPr>
          <p:cNvSpPr txBox="1"/>
          <p:nvPr/>
        </p:nvSpPr>
        <p:spPr>
          <a:xfrm>
            <a:off x="6546753" y="2344147"/>
            <a:ext cx="5116996" cy="1200329"/>
          </a:xfrm>
          <a:prstGeom prst="rect">
            <a:avLst/>
          </a:prstGeom>
          <a:noFill/>
        </p:spPr>
        <p:txBody>
          <a:bodyPr wrap="square">
            <a:spAutoFit/>
          </a:bodyPr>
          <a:lstStyle/>
          <a:p>
            <a:pPr algn="ctr"/>
            <a:r>
              <a:rPr lang="en-US" sz="3600" b="1" dirty="0">
                <a:solidFill>
                  <a:schemeClr val="bg1"/>
                </a:solidFill>
                <a:latin typeface="Roboto Slab" pitchFamily="2" charset="0"/>
                <a:ea typeface="Roboto Slab" pitchFamily="2" charset="0"/>
                <a:cs typeface="Roboto Light" panose="02000000000000000000" pitchFamily="2" charset="0"/>
              </a:rPr>
              <a:t>Spanish Springs Regulatory Zone Map</a:t>
            </a:r>
            <a:endParaRPr lang="en-US" sz="3600" dirty="0">
              <a:solidFill>
                <a:schemeClr val="bg1"/>
              </a:solidFill>
            </a:endParaRPr>
          </a:p>
        </p:txBody>
      </p:sp>
      <p:pic>
        <p:nvPicPr>
          <p:cNvPr id="3" name="Picture 2">
            <a:extLst>
              <a:ext uri="{FF2B5EF4-FFF2-40B4-BE49-F238E27FC236}">
                <a16:creationId xmlns:a16="http://schemas.microsoft.com/office/drawing/2014/main" id="{C0196ABF-764A-C38C-AEC8-9F8050729AEC}"/>
              </a:ext>
            </a:extLst>
          </p:cNvPr>
          <p:cNvPicPr>
            <a:picLocks noChangeAspect="1"/>
          </p:cNvPicPr>
          <p:nvPr/>
        </p:nvPicPr>
        <p:blipFill>
          <a:blip r:embed="rId4"/>
          <a:stretch>
            <a:fillRect/>
          </a:stretch>
        </p:blipFill>
        <p:spPr>
          <a:xfrm>
            <a:off x="0" y="835612"/>
            <a:ext cx="5270459" cy="6022387"/>
          </a:xfrm>
          <a:prstGeom prst="rect">
            <a:avLst/>
          </a:prstGeom>
        </p:spPr>
      </p:pic>
      <p:pic>
        <p:nvPicPr>
          <p:cNvPr id="6" name="Picture 5">
            <a:extLst>
              <a:ext uri="{FF2B5EF4-FFF2-40B4-BE49-F238E27FC236}">
                <a16:creationId xmlns:a16="http://schemas.microsoft.com/office/drawing/2014/main" id="{84F878EB-38C8-0ADF-FBE8-F7B9F2869691}"/>
              </a:ext>
            </a:extLst>
          </p:cNvPr>
          <p:cNvPicPr>
            <a:picLocks noChangeAspect="1"/>
          </p:cNvPicPr>
          <p:nvPr/>
        </p:nvPicPr>
        <p:blipFill>
          <a:blip r:embed="rId5"/>
          <a:stretch>
            <a:fillRect/>
          </a:stretch>
        </p:blipFill>
        <p:spPr>
          <a:xfrm>
            <a:off x="5393884" y="4450578"/>
            <a:ext cx="6687047" cy="2404834"/>
          </a:xfrm>
          <a:prstGeom prst="rect">
            <a:avLst/>
          </a:prstGeom>
        </p:spPr>
      </p:pic>
    </p:spTree>
    <p:extLst>
      <p:ext uri="{BB962C8B-B14F-4D97-AF65-F5344CB8AC3E}">
        <p14:creationId xmlns:p14="http://schemas.microsoft.com/office/powerpoint/2010/main" val="36647314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B282982-DB0D-DA40-AA47-A5710492C714}"/>
              </a:ext>
            </a:extLst>
          </p:cNvPr>
          <p:cNvSpPr/>
          <p:nvPr/>
        </p:nvSpPr>
        <p:spPr>
          <a:xfrm>
            <a:off x="520127" y="367770"/>
            <a:ext cx="5593079" cy="276999"/>
          </a:xfrm>
          <a:prstGeom prst="rect">
            <a:avLst/>
          </a:prstGeom>
        </p:spPr>
        <p:txBody>
          <a:bodyPr wrap="square" lIns="0" tIns="0" rIns="0" bIns="0" anchor="ctr" anchorCtr="0">
            <a:noAutofit/>
          </a:bodyPr>
          <a:lstStyle/>
          <a:p>
            <a:r>
              <a:rPr lang="en-US" sz="1800" b="1" dirty="0">
                <a:solidFill>
                  <a:schemeClr val="bg1"/>
                </a:solidFill>
                <a:latin typeface="Roboto Slab" pitchFamily="2" charset="0"/>
                <a:ea typeface="Roboto Slab" pitchFamily="2" charset="0"/>
                <a:cs typeface="Roboto Light" panose="02000000000000000000" pitchFamily="2" charset="0"/>
              </a:rPr>
              <a:t>Washoe County: Planning Program</a:t>
            </a:r>
            <a:endParaRPr lang="en-US" sz="1800" dirty="0"/>
          </a:p>
        </p:txBody>
      </p:sp>
      <p:sp>
        <p:nvSpPr>
          <p:cNvPr id="8" name="TextBox 7">
            <a:extLst>
              <a:ext uri="{FF2B5EF4-FFF2-40B4-BE49-F238E27FC236}">
                <a16:creationId xmlns:a16="http://schemas.microsoft.com/office/drawing/2014/main" id="{5A279650-FC8F-D241-6216-33289017FED3}"/>
              </a:ext>
            </a:extLst>
          </p:cNvPr>
          <p:cNvSpPr txBox="1"/>
          <p:nvPr/>
        </p:nvSpPr>
        <p:spPr>
          <a:xfrm>
            <a:off x="371178" y="1955227"/>
            <a:ext cx="5410200" cy="3416320"/>
          </a:xfrm>
          <a:prstGeom prst="rect">
            <a:avLst/>
          </a:prstGeom>
          <a:noFill/>
        </p:spPr>
        <p:txBody>
          <a:bodyPr wrap="square" rtlCol="0">
            <a:spAutoFit/>
          </a:bodyPr>
          <a:lstStyle/>
          <a:p>
            <a:r>
              <a:rPr lang="en-US" sz="2400" dirty="0">
                <a:latin typeface="Roboto Slab"/>
              </a:rPr>
              <a:t>•  Public Noticing</a:t>
            </a:r>
          </a:p>
          <a:p>
            <a:r>
              <a:rPr lang="en-US" sz="2400" dirty="0">
                <a:latin typeface="Roboto Slab"/>
              </a:rPr>
              <a:t>•  Neighborhood Meetings</a:t>
            </a:r>
          </a:p>
          <a:p>
            <a:r>
              <a:rPr lang="en-US" sz="2400" dirty="0">
                <a:latin typeface="Roboto Slab"/>
              </a:rPr>
              <a:t>•  Surveys</a:t>
            </a:r>
          </a:p>
          <a:p>
            <a:r>
              <a:rPr lang="en-US" sz="2400" dirty="0">
                <a:latin typeface="Roboto Slab"/>
              </a:rPr>
              <a:t>•  Public Hearings</a:t>
            </a:r>
          </a:p>
          <a:p>
            <a:r>
              <a:rPr lang="en-US" sz="2400" dirty="0">
                <a:latin typeface="Roboto Slab"/>
              </a:rPr>
              <a:t>•  Community Workshops</a:t>
            </a:r>
          </a:p>
          <a:p>
            <a:r>
              <a:rPr lang="en-US" sz="2400" dirty="0">
                <a:latin typeface="Roboto Slab"/>
              </a:rPr>
              <a:t>•  Social Media</a:t>
            </a:r>
            <a:endParaRPr lang="en-US" dirty="0">
              <a:latin typeface="Roboto Slab"/>
            </a:endParaRPr>
          </a:p>
          <a:p>
            <a:endParaRPr lang="en-US" dirty="0"/>
          </a:p>
          <a:p>
            <a:endParaRPr lang="en-US" dirty="0"/>
          </a:p>
          <a:p>
            <a:endParaRPr lang="en-US" dirty="0"/>
          </a:p>
          <a:p>
            <a:endParaRPr lang="en-US" dirty="0"/>
          </a:p>
        </p:txBody>
      </p:sp>
      <p:sp>
        <p:nvSpPr>
          <p:cNvPr id="3" name="TextBox 2">
            <a:extLst>
              <a:ext uri="{FF2B5EF4-FFF2-40B4-BE49-F238E27FC236}">
                <a16:creationId xmlns:a16="http://schemas.microsoft.com/office/drawing/2014/main" id="{CCC4911B-106A-57B3-1B8B-25EB2FBFA8C3}"/>
              </a:ext>
            </a:extLst>
          </p:cNvPr>
          <p:cNvSpPr txBox="1"/>
          <p:nvPr/>
        </p:nvSpPr>
        <p:spPr>
          <a:xfrm>
            <a:off x="167785" y="1231724"/>
            <a:ext cx="6104964" cy="769441"/>
          </a:xfrm>
          <a:prstGeom prst="rect">
            <a:avLst/>
          </a:prstGeom>
          <a:noFill/>
        </p:spPr>
        <p:txBody>
          <a:bodyPr wrap="square">
            <a:spAutoFit/>
          </a:bodyPr>
          <a:lstStyle/>
          <a:p>
            <a:r>
              <a:rPr lang="en-US" sz="4400" b="1" dirty="0">
                <a:solidFill>
                  <a:srgbClr val="0476A8"/>
                </a:solidFill>
                <a:latin typeface="Roboto Slab"/>
              </a:rPr>
              <a:t>Public Outreach</a:t>
            </a:r>
          </a:p>
        </p:txBody>
      </p:sp>
      <p:pic>
        <p:nvPicPr>
          <p:cNvPr id="6" name="Picture 5" descr="A group of people sitting at tables&#10;&#10;Description automatically generated with low confidence">
            <a:extLst>
              <a:ext uri="{FF2B5EF4-FFF2-40B4-BE49-F238E27FC236}">
                <a16:creationId xmlns:a16="http://schemas.microsoft.com/office/drawing/2014/main" id="{5EFF8FAF-0E43-450C-8D90-C7C0D35F2B81}"/>
              </a:ext>
            </a:extLst>
          </p:cNvPr>
          <p:cNvPicPr>
            <a:picLocks noChangeAspect="1"/>
          </p:cNvPicPr>
          <p:nvPr/>
        </p:nvPicPr>
        <p:blipFill>
          <a:blip r:embed="rId3"/>
          <a:stretch>
            <a:fillRect/>
          </a:stretch>
        </p:blipFill>
        <p:spPr>
          <a:xfrm>
            <a:off x="5034977" y="1143000"/>
            <a:ext cx="3009900" cy="3048000"/>
          </a:xfrm>
          <a:prstGeom prst="rect">
            <a:avLst/>
          </a:prstGeom>
        </p:spPr>
      </p:pic>
      <p:pic>
        <p:nvPicPr>
          <p:cNvPr id="11" name="Picture 10" descr="A group of people sitting in a room&#10;&#10;Description automatically generated with medium confidence">
            <a:extLst>
              <a:ext uri="{FF2B5EF4-FFF2-40B4-BE49-F238E27FC236}">
                <a16:creationId xmlns:a16="http://schemas.microsoft.com/office/drawing/2014/main" id="{914BED8E-7C31-4CFA-8866-5EEFF3C4682A}"/>
              </a:ext>
            </a:extLst>
          </p:cNvPr>
          <p:cNvPicPr>
            <a:picLocks noChangeAspect="1"/>
          </p:cNvPicPr>
          <p:nvPr/>
        </p:nvPicPr>
        <p:blipFill>
          <a:blip r:embed="rId4"/>
          <a:stretch>
            <a:fillRect/>
          </a:stretch>
        </p:blipFill>
        <p:spPr>
          <a:xfrm>
            <a:off x="8189707" y="1143000"/>
            <a:ext cx="3886200" cy="3048000"/>
          </a:xfrm>
          <a:prstGeom prst="rect">
            <a:avLst/>
          </a:prstGeom>
        </p:spPr>
      </p:pic>
      <p:pic>
        <p:nvPicPr>
          <p:cNvPr id="13" name="Picture 12" descr="A group of people sitting in a room&#10;&#10;Description automatically generated with low confidence">
            <a:extLst>
              <a:ext uri="{FF2B5EF4-FFF2-40B4-BE49-F238E27FC236}">
                <a16:creationId xmlns:a16="http://schemas.microsoft.com/office/drawing/2014/main" id="{EA22339C-24FE-4233-8FF7-D385D26A5EC7}"/>
              </a:ext>
            </a:extLst>
          </p:cNvPr>
          <p:cNvPicPr>
            <a:picLocks noChangeAspect="1"/>
          </p:cNvPicPr>
          <p:nvPr/>
        </p:nvPicPr>
        <p:blipFill>
          <a:blip r:embed="rId5"/>
          <a:stretch>
            <a:fillRect/>
          </a:stretch>
        </p:blipFill>
        <p:spPr>
          <a:xfrm>
            <a:off x="520127" y="4343400"/>
            <a:ext cx="7524750" cy="1847850"/>
          </a:xfrm>
          <a:prstGeom prst="rect">
            <a:avLst/>
          </a:prstGeom>
        </p:spPr>
      </p:pic>
      <p:pic>
        <p:nvPicPr>
          <p:cNvPr id="16" name="Picture 15" descr="A group of people in a room&#10;&#10;Description automatically generated with medium confidence">
            <a:extLst>
              <a:ext uri="{FF2B5EF4-FFF2-40B4-BE49-F238E27FC236}">
                <a16:creationId xmlns:a16="http://schemas.microsoft.com/office/drawing/2014/main" id="{0D840BCD-F905-495A-9DB6-50D5495A7C1A}"/>
              </a:ext>
            </a:extLst>
          </p:cNvPr>
          <p:cNvPicPr>
            <a:picLocks noChangeAspect="1"/>
          </p:cNvPicPr>
          <p:nvPr/>
        </p:nvPicPr>
        <p:blipFill>
          <a:blip r:embed="rId6"/>
          <a:stretch>
            <a:fillRect/>
          </a:stretch>
        </p:blipFill>
        <p:spPr>
          <a:xfrm>
            <a:off x="8189707" y="4343400"/>
            <a:ext cx="3886200" cy="1841500"/>
          </a:xfrm>
          <a:prstGeom prst="rect">
            <a:avLst/>
          </a:prstGeom>
        </p:spPr>
      </p:pic>
    </p:spTree>
    <p:extLst>
      <p:ext uri="{BB962C8B-B14F-4D97-AF65-F5344CB8AC3E}">
        <p14:creationId xmlns:p14="http://schemas.microsoft.com/office/powerpoint/2010/main" val="3330297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716F762-938B-1646-8DD8-892F5798703E}"/>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838200"/>
            <a:ext cx="12192000" cy="6019800"/>
          </a:xfrm>
          <a:prstGeom prst="rect">
            <a:avLst/>
          </a:prstGeom>
        </p:spPr>
      </p:pic>
      <p:sp>
        <p:nvSpPr>
          <p:cNvPr id="21" name="Subtitle 2">
            <a:extLst>
              <a:ext uri="{FF2B5EF4-FFF2-40B4-BE49-F238E27FC236}">
                <a16:creationId xmlns:a16="http://schemas.microsoft.com/office/drawing/2014/main" id="{948738BA-D24E-1846-B815-9CA15E2D2588}"/>
              </a:ext>
            </a:extLst>
          </p:cNvPr>
          <p:cNvSpPr txBox="1">
            <a:spLocks/>
          </p:cNvSpPr>
          <p:nvPr/>
        </p:nvSpPr>
        <p:spPr>
          <a:xfrm>
            <a:off x="762000" y="3124200"/>
            <a:ext cx="10896600" cy="1659199"/>
          </a:xfrm>
          <a:prstGeom prst="rect">
            <a:avLst/>
          </a:prstGeom>
        </p:spPr>
        <p:txBody>
          <a:bodyPr vert="horz" wrap="square" lIns="0" tIns="0" rIns="0" bIns="0" rtlCol="0">
            <a:noAutofit/>
          </a:bodyPr>
          <a:lst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lnSpc>
                <a:spcPts val="6000"/>
              </a:lnSpc>
              <a:spcBef>
                <a:spcPts val="0"/>
              </a:spcBef>
              <a:buNone/>
            </a:pPr>
            <a:endParaRPr lang="en-US" sz="2200" b="1">
              <a:solidFill>
                <a:schemeClr val="bg1"/>
              </a:solidFill>
              <a:latin typeface="Roboto Slab" pitchFamily="2" charset="0"/>
              <a:ea typeface="Roboto Slab" pitchFamily="2" charset="0"/>
              <a:cs typeface="Roboto Light" panose="02000000000000000000" pitchFamily="2" charset="0"/>
            </a:endParaRPr>
          </a:p>
        </p:txBody>
      </p:sp>
      <p:sp>
        <p:nvSpPr>
          <p:cNvPr id="4" name="TextBox 3">
            <a:extLst>
              <a:ext uri="{FF2B5EF4-FFF2-40B4-BE49-F238E27FC236}">
                <a16:creationId xmlns:a16="http://schemas.microsoft.com/office/drawing/2014/main" id="{8712DE29-7FA6-280B-B2E7-9456ED19829E}"/>
              </a:ext>
            </a:extLst>
          </p:cNvPr>
          <p:cNvSpPr txBox="1"/>
          <p:nvPr/>
        </p:nvSpPr>
        <p:spPr>
          <a:xfrm>
            <a:off x="217004" y="166750"/>
            <a:ext cx="8088796" cy="646331"/>
          </a:xfrm>
          <a:prstGeom prst="rect">
            <a:avLst/>
          </a:prstGeom>
          <a:noFill/>
        </p:spPr>
        <p:txBody>
          <a:bodyPr wrap="square">
            <a:spAutoFit/>
          </a:bodyPr>
          <a:lstStyle/>
          <a:p>
            <a:r>
              <a:rPr lang="en-US" sz="3600" b="1" dirty="0">
                <a:latin typeface="Roboto Slab" pitchFamily="2" charset="0"/>
                <a:ea typeface="Roboto Slab" pitchFamily="2" charset="0"/>
                <a:cs typeface="Roboto Light" panose="02000000000000000000" pitchFamily="2" charset="0"/>
              </a:rPr>
              <a:t>Application Process</a:t>
            </a:r>
            <a:endParaRPr lang="en-US" sz="3600" dirty="0"/>
          </a:p>
        </p:txBody>
      </p:sp>
      <p:sp>
        <p:nvSpPr>
          <p:cNvPr id="5" name="Content Placeholder 3">
            <a:extLst>
              <a:ext uri="{FF2B5EF4-FFF2-40B4-BE49-F238E27FC236}">
                <a16:creationId xmlns:a16="http://schemas.microsoft.com/office/drawing/2014/main" id="{9B4C75D6-D42A-4A49-2118-DF51A16377B6}"/>
              </a:ext>
            </a:extLst>
          </p:cNvPr>
          <p:cNvSpPr txBox="1">
            <a:spLocks/>
          </p:cNvSpPr>
          <p:nvPr/>
        </p:nvSpPr>
        <p:spPr>
          <a:xfrm>
            <a:off x="503582" y="1219200"/>
            <a:ext cx="11155018" cy="4020312"/>
          </a:xfrm>
          <a:prstGeom prst="rect">
            <a:avLst/>
          </a:prstGeom>
        </p:spPr>
        <p:txBody>
          <a:bodyPr lIns="91440" tIns="45720" rIns="91440" bIns="45720" anchor="t">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Roboto Slab" pitchFamily="2" charset="0"/>
                <a:ea typeface="Roboto Slab" pitchFamily="2" charset="0"/>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Slab" pitchFamily="2" charset="0"/>
                <a:ea typeface="Roboto Slab" pitchFamily="2" charset="0"/>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Slab" pitchFamily="2" charset="0"/>
                <a:ea typeface="Roboto Slab" pitchFamily="2" charset="0"/>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Slab" pitchFamily="2" charset="0"/>
                <a:ea typeface="Roboto Slab" pitchFamily="2" charset="0"/>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Slab" pitchFamily="2" charset="0"/>
                <a:ea typeface="Roboto Slab" pitchFamily="2" charset="0"/>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7965" indent="-227965"/>
            <a:r>
              <a:rPr lang="en-US" dirty="0">
                <a:solidFill>
                  <a:schemeClr val="bg1"/>
                </a:solidFill>
                <a:latin typeface="Roboto Slab"/>
                <a:ea typeface="Roboto Slab"/>
                <a:cs typeface="Roboto Slab"/>
              </a:rPr>
              <a:t>Pre-Application Or Pre-Development Meeting</a:t>
            </a:r>
          </a:p>
          <a:p>
            <a:pPr marL="227965" indent="-227965"/>
            <a:r>
              <a:rPr lang="en-US" dirty="0">
                <a:solidFill>
                  <a:schemeClr val="bg1"/>
                </a:solidFill>
                <a:latin typeface="Roboto Slab"/>
                <a:ea typeface="Roboto Slab"/>
                <a:cs typeface="Roboto Slab"/>
              </a:rPr>
              <a:t>Neighborhood Meeting</a:t>
            </a:r>
          </a:p>
          <a:p>
            <a:pPr marL="227965" indent="-227965"/>
            <a:r>
              <a:rPr lang="en-US" dirty="0">
                <a:solidFill>
                  <a:schemeClr val="bg1"/>
                </a:solidFill>
                <a:latin typeface="Roboto Slab"/>
                <a:ea typeface="Roboto Slab"/>
                <a:cs typeface="Roboto Slab"/>
              </a:rPr>
              <a:t>Application Submittal</a:t>
            </a:r>
          </a:p>
          <a:p>
            <a:pPr marL="227965" indent="-227965"/>
            <a:r>
              <a:rPr lang="en-US" dirty="0">
                <a:solidFill>
                  <a:schemeClr val="bg1"/>
                </a:solidFill>
                <a:latin typeface="Roboto Slab"/>
                <a:ea typeface="Roboto Slab"/>
                <a:cs typeface="Roboto Slab"/>
              </a:rPr>
              <a:t>Staff Analysis and Agency </a:t>
            </a:r>
            <a:r>
              <a:rPr lang="en-US" dirty="0" err="1">
                <a:solidFill>
                  <a:schemeClr val="bg1"/>
                </a:solidFill>
                <a:latin typeface="Roboto Slab"/>
                <a:ea typeface="Roboto Slab"/>
                <a:cs typeface="Roboto Slab"/>
              </a:rPr>
              <a:t>Reveiw</a:t>
            </a:r>
            <a:endParaRPr lang="en-US" dirty="0">
              <a:solidFill>
                <a:schemeClr val="bg1"/>
              </a:solidFill>
              <a:latin typeface="Roboto Slab"/>
              <a:ea typeface="Roboto Slab"/>
              <a:cs typeface="Roboto Slab"/>
            </a:endParaRPr>
          </a:p>
          <a:p>
            <a:pPr marL="227965" indent="-227965"/>
            <a:r>
              <a:rPr lang="en-US" dirty="0">
                <a:solidFill>
                  <a:schemeClr val="bg1"/>
                </a:solidFill>
                <a:latin typeface="Roboto Slab"/>
                <a:ea typeface="Roboto Slab"/>
                <a:cs typeface="Roboto Slab"/>
              </a:rPr>
              <a:t>Noticing for Public Hearing</a:t>
            </a:r>
          </a:p>
          <a:p>
            <a:pPr marL="227965" indent="-227965"/>
            <a:r>
              <a:rPr lang="en-US" dirty="0">
                <a:solidFill>
                  <a:schemeClr val="bg1"/>
                </a:solidFill>
                <a:latin typeface="Roboto Slab"/>
                <a:ea typeface="Roboto Slab"/>
                <a:cs typeface="Roboto Slab"/>
              </a:rPr>
              <a:t>Public Hearing</a:t>
            </a:r>
          </a:p>
          <a:p>
            <a:pPr marL="227965" indent="-227965"/>
            <a:r>
              <a:rPr lang="en-US" dirty="0">
                <a:solidFill>
                  <a:schemeClr val="bg1"/>
                </a:solidFill>
                <a:latin typeface="Roboto Slab"/>
                <a:ea typeface="Roboto Slab"/>
                <a:cs typeface="Roboto Slab"/>
              </a:rPr>
              <a:t>Appeal Process</a:t>
            </a:r>
          </a:p>
          <a:p>
            <a:pPr marL="227965" indent="-227965"/>
            <a:r>
              <a:rPr lang="en-US" dirty="0">
                <a:solidFill>
                  <a:schemeClr val="bg1"/>
                </a:solidFill>
                <a:latin typeface="Roboto Slab"/>
                <a:ea typeface="Roboto Slab"/>
                <a:cs typeface="Roboto Slab"/>
              </a:rPr>
              <a:t>Final Plan or Building Permit Review (Administrative)</a:t>
            </a:r>
          </a:p>
        </p:txBody>
      </p:sp>
      <p:pic>
        <p:nvPicPr>
          <p:cNvPr id="6" name="Picture 5" descr="Logo&#10;&#10;Description automatically generated">
            <a:extLst>
              <a:ext uri="{FF2B5EF4-FFF2-40B4-BE49-F238E27FC236}">
                <a16:creationId xmlns:a16="http://schemas.microsoft.com/office/drawing/2014/main" id="{A79022BC-228D-7C9B-AE75-CD9281DFA341}"/>
              </a:ext>
            </a:extLst>
          </p:cNvPr>
          <p:cNvPicPr>
            <a:picLocks noChangeAspect="1"/>
          </p:cNvPicPr>
          <p:nvPr/>
        </p:nvPicPr>
        <p:blipFill>
          <a:blip r:embed="rId3"/>
          <a:stretch>
            <a:fillRect/>
          </a:stretch>
        </p:blipFill>
        <p:spPr>
          <a:xfrm>
            <a:off x="457200" y="5486400"/>
            <a:ext cx="3653490" cy="1191076"/>
          </a:xfrm>
          <a:prstGeom prst="rect">
            <a:avLst/>
          </a:prstGeom>
        </p:spPr>
      </p:pic>
    </p:spTree>
    <p:extLst>
      <p:ext uri="{BB962C8B-B14F-4D97-AF65-F5344CB8AC3E}">
        <p14:creationId xmlns:p14="http://schemas.microsoft.com/office/powerpoint/2010/main" val="17588013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716F762-938B-1646-8DD8-892F5798703E}"/>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838200"/>
            <a:ext cx="12192000" cy="6019800"/>
          </a:xfrm>
          <a:prstGeom prst="rect">
            <a:avLst/>
          </a:prstGeom>
        </p:spPr>
      </p:pic>
      <p:sp>
        <p:nvSpPr>
          <p:cNvPr id="21" name="Subtitle 2">
            <a:extLst>
              <a:ext uri="{FF2B5EF4-FFF2-40B4-BE49-F238E27FC236}">
                <a16:creationId xmlns:a16="http://schemas.microsoft.com/office/drawing/2014/main" id="{948738BA-D24E-1846-B815-9CA15E2D2588}"/>
              </a:ext>
            </a:extLst>
          </p:cNvPr>
          <p:cNvSpPr txBox="1">
            <a:spLocks/>
          </p:cNvSpPr>
          <p:nvPr/>
        </p:nvSpPr>
        <p:spPr>
          <a:xfrm>
            <a:off x="762000" y="3124200"/>
            <a:ext cx="10896600" cy="1659199"/>
          </a:xfrm>
          <a:prstGeom prst="rect">
            <a:avLst/>
          </a:prstGeom>
        </p:spPr>
        <p:txBody>
          <a:bodyPr vert="horz" wrap="square" lIns="0" tIns="0" rIns="0" bIns="0" rtlCol="0">
            <a:noAutofit/>
          </a:bodyPr>
          <a:lst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lnSpc>
                <a:spcPts val="6000"/>
              </a:lnSpc>
              <a:spcBef>
                <a:spcPts val="0"/>
              </a:spcBef>
              <a:buNone/>
            </a:pPr>
            <a:endParaRPr lang="en-US" sz="2200" b="1">
              <a:solidFill>
                <a:schemeClr val="bg1"/>
              </a:solidFill>
              <a:latin typeface="Roboto Slab" pitchFamily="2" charset="0"/>
              <a:ea typeface="Roboto Slab" pitchFamily="2" charset="0"/>
              <a:cs typeface="Roboto Light" panose="02000000000000000000" pitchFamily="2" charset="0"/>
            </a:endParaRPr>
          </a:p>
        </p:txBody>
      </p:sp>
      <p:sp>
        <p:nvSpPr>
          <p:cNvPr id="4" name="TextBox 3">
            <a:extLst>
              <a:ext uri="{FF2B5EF4-FFF2-40B4-BE49-F238E27FC236}">
                <a16:creationId xmlns:a16="http://schemas.microsoft.com/office/drawing/2014/main" id="{8712DE29-7FA6-280B-B2E7-9456ED19829E}"/>
              </a:ext>
            </a:extLst>
          </p:cNvPr>
          <p:cNvSpPr txBox="1"/>
          <p:nvPr/>
        </p:nvSpPr>
        <p:spPr>
          <a:xfrm>
            <a:off x="217004" y="166750"/>
            <a:ext cx="8088796" cy="646331"/>
          </a:xfrm>
          <a:prstGeom prst="rect">
            <a:avLst/>
          </a:prstGeom>
          <a:noFill/>
        </p:spPr>
        <p:txBody>
          <a:bodyPr wrap="square">
            <a:spAutoFit/>
          </a:bodyPr>
          <a:lstStyle/>
          <a:p>
            <a:r>
              <a:rPr lang="en-US" sz="3600" b="1" dirty="0">
                <a:latin typeface="Roboto Slab" pitchFamily="2" charset="0"/>
                <a:ea typeface="Roboto Slab" pitchFamily="2" charset="0"/>
                <a:cs typeface="Roboto Light" panose="02000000000000000000" pitchFamily="2" charset="0"/>
              </a:rPr>
              <a:t>Pre-Application Process</a:t>
            </a:r>
            <a:endParaRPr lang="en-US" sz="3600" dirty="0"/>
          </a:p>
        </p:txBody>
      </p:sp>
      <p:pic>
        <p:nvPicPr>
          <p:cNvPr id="6" name="Picture 5" descr="Logo&#10;&#10;Description automatically generated">
            <a:extLst>
              <a:ext uri="{FF2B5EF4-FFF2-40B4-BE49-F238E27FC236}">
                <a16:creationId xmlns:a16="http://schemas.microsoft.com/office/drawing/2014/main" id="{A79022BC-228D-7C9B-AE75-CD9281DFA341}"/>
              </a:ext>
            </a:extLst>
          </p:cNvPr>
          <p:cNvPicPr>
            <a:picLocks noChangeAspect="1"/>
          </p:cNvPicPr>
          <p:nvPr/>
        </p:nvPicPr>
        <p:blipFill>
          <a:blip r:embed="rId3"/>
          <a:stretch>
            <a:fillRect/>
          </a:stretch>
        </p:blipFill>
        <p:spPr>
          <a:xfrm>
            <a:off x="457200" y="5486400"/>
            <a:ext cx="3653490" cy="1191076"/>
          </a:xfrm>
          <a:prstGeom prst="rect">
            <a:avLst/>
          </a:prstGeom>
        </p:spPr>
      </p:pic>
      <p:pic>
        <p:nvPicPr>
          <p:cNvPr id="3" name="Picture 2">
            <a:extLst>
              <a:ext uri="{FF2B5EF4-FFF2-40B4-BE49-F238E27FC236}">
                <a16:creationId xmlns:a16="http://schemas.microsoft.com/office/drawing/2014/main" id="{E0F6F3A5-6C4D-DC6D-0064-15F36FF5B96F}"/>
              </a:ext>
            </a:extLst>
          </p:cNvPr>
          <p:cNvPicPr>
            <a:picLocks noChangeAspect="1"/>
          </p:cNvPicPr>
          <p:nvPr/>
        </p:nvPicPr>
        <p:blipFill>
          <a:blip r:embed="rId4"/>
          <a:stretch>
            <a:fillRect/>
          </a:stretch>
        </p:blipFill>
        <p:spPr>
          <a:xfrm>
            <a:off x="1605038" y="773635"/>
            <a:ext cx="10586962" cy="6148930"/>
          </a:xfrm>
          <a:prstGeom prst="rect">
            <a:avLst/>
          </a:prstGeom>
        </p:spPr>
      </p:pic>
    </p:spTree>
    <p:extLst>
      <p:ext uri="{BB962C8B-B14F-4D97-AF65-F5344CB8AC3E}">
        <p14:creationId xmlns:p14="http://schemas.microsoft.com/office/powerpoint/2010/main" val="42219589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716F762-938B-1646-8DD8-892F5798703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838200"/>
            <a:ext cx="12192000" cy="6019800"/>
          </a:xfrm>
          <a:prstGeom prst="rect">
            <a:avLst/>
          </a:prstGeom>
        </p:spPr>
      </p:pic>
      <p:sp>
        <p:nvSpPr>
          <p:cNvPr id="21" name="Subtitle 2">
            <a:extLst>
              <a:ext uri="{FF2B5EF4-FFF2-40B4-BE49-F238E27FC236}">
                <a16:creationId xmlns:a16="http://schemas.microsoft.com/office/drawing/2014/main" id="{948738BA-D24E-1846-B815-9CA15E2D2588}"/>
              </a:ext>
            </a:extLst>
          </p:cNvPr>
          <p:cNvSpPr txBox="1">
            <a:spLocks/>
          </p:cNvSpPr>
          <p:nvPr/>
        </p:nvSpPr>
        <p:spPr>
          <a:xfrm>
            <a:off x="762000" y="3124200"/>
            <a:ext cx="10896600" cy="1659199"/>
          </a:xfrm>
          <a:prstGeom prst="rect">
            <a:avLst/>
          </a:prstGeom>
        </p:spPr>
        <p:txBody>
          <a:bodyPr vert="horz" wrap="square" lIns="0" tIns="0" rIns="0" bIns="0" rtlCol="0">
            <a:noAutofit/>
          </a:bodyPr>
          <a:lst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lnSpc>
                <a:spcPts val="6000"/>
              </a:lnSpc>
              <a:spcBef>
                <a:spcPts val="0"/>
              </a:spcBef>
              <a:buNone/>
            </a:pPr>
            <a:endParaRPr lang="en-US" sz="2200" b="1">
              <a:solidFill>
                <a:schemeClr val="bg1"/>
              </a:solidFill>
              <a:latin typeface="Roboto Slab" pitchFamily="2" charset="0"/>
              <a:ea typeface="Roboto Slab" pitchFamily="2" charset="0"/>
              <a:cs typeface="Roboto Light" panose="02000000000000000000" pitchFamily="2" charset="0"/>
            </a:endParaRPr>
          </a:p>
        </p:txBody>
      </p:sp>
      <p:sp>
        <p:nvSpPr>
          <p:cNvPr id="4" name="TextBox 3">
            <a:extLst>
              <a:ext uri="{FF2B5EF4-FFF2-40B4-BE49-F238E27FC236}">
                <a16:creationId xmlns:a16="http://schemas.microsoft.com/office/drawing/2014/main" id="{8712DE29-7FA6-280B-B2E7-9456ED19829E}"/>
              </a:ext>
            </a:extLst>
          </p:cNvPr>
          <p:cNvSpPr txBox="1"/>
          <p:nvPr/>
        </p:nvSpPr>
        <p:spPr>
          <a:xfrm>
            <a:off x="217004" y="166750"/>
            <a:ext cx="8088796" cy="646331"/>
          </a:xfrm>
          <a:prstGeom prst="rect">
            <a:avLst/>
          </a:prstGeom>
          <a:noFill/>
        </p:spPr>
        <p:txBody>
          <a:bodyPr wrap="square">
            <a:spAutoFit/>
          </a:bodyPr>
          <a:lstStyle/>
          <a:p>
            <a:r>
              <a:rPr lang="en-US" sz="3600" b="1" dirty="0">
                <a:latin typeface="Roboto Slab" pitchFamily="2" charset="0"/>
                <a:ea typeface="Roboto Slab" pitchFamily="2" charset="0"/>
                <a:cs typeface="Roboto Light" panose="02000000000000000000" pitchFamily="2" charset="0"/>
              </a:rPr>
              <a:t>Pre-Application Process</a:t>
            </a:r>
            <a:endParaRPr lang="en-US" sz="3600" dirty="0"/>
          </a:p>
        </p:txBody>
      </p:sp>
      <p:pic>
        <p:nvPicPr>
          <p:cNvPr id="6" name="Picture 5" descr="Logo&#10;&#10;Description automatically generated">
            <a:extLst>
              <a:ext uri="{FF2B5EF4-FFF2-40B4-BE49-F238E27FC236}">
                <a16:creationId xmlns:a16="http://schemas.microsoft.com/office/drawing/2014/main" id="{A79022BC-228D-7C9B-AE75-CD9281DFA341}"/>
              </a:ext>
            </a:extLst>
          </p:cNvPr>
          <p:cNvPicPr>
            <a:picLocks noChangeAspect="1"/>
          </p:cNvPicPr>
          <p:nvPr/>
        </p:nvPicPr>
        <p:blipFill>
          <a:blip r:embed="rId4"/>
          <a:stretch>
            <a:fillRect/>
          </a:stretch>
        </p:blipFill>
        <p:spPr>
          <a:xfrm>
            <a:off x="457200" y="5486400"/>
            <a:ext cx="3653490" cy="1191076"/>
          </a:xfrm>
          <a:prstGeom prst="rect">
            <a:avLst/>
          </a:prstGeom>
        </p:spPr>
      </p:pic>
      <p:pic>
        <p:nvPicPr>
          <p:cNvPr id="5" name="Picture 4">
            <a:extLst>
              <a:ext uri="{FF2B5EF4-FFF2-40B4-BE49-F238E27FC236}">
                <a16:creationId xmlns:a16="http://schemas.microsoft.com/office/drawing/2014/main" id="{77114DAF-BE4C-598A-E92D-109DF187B032}"/>
              </a:ext>
            </a:extLst>
          </p:cNvPr>
          <p:cNvPicPr>
            <a:picLocks noChangeAspect="1"/>
          </p:cNvPicPr>
          <p:nvPr/>
        </p:nvPicPr>
        <p:blipFill>
          <a:blip r:embed="rId5"/>
          <a:stretch>
            <a:fillRect/>
          </a:stretch>
        </p:blipFill>
        <p:spPr>
          <a:xfrm>
            <a:off x="0" y="1141670"/>
            <a:ext cx="12192000" cy="4058195"/>
          </a:xfrm>
          <a:prstGeom prst="rect">
            <a:avLst/>
          </a:prstGeom>
        </p:spPr>
      </p:pic>
    </p:spTree>
    <p:extLst>
      <p:ext uri="{BB962C8B-B14F-4D97-AF65-F5344CB8AC3E}">
        <p14:creationId xmlns:p14="http://schemas.microsoft.com/office/powerpoint/2010/main" val="33661934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716F762-938B-1646-8DD8-892F5798703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838200"/>
            <a:ext cx="12192000" cy="6019800"/>
          </a:xfrm>
          <a:prstGeom prst="rect">
            <a:avLst/>
          </a:prstGeom>
        </p:spPr>
      </p:pic>
      <p:sp>
        <p:nvSpPr>
          <p:cNvPr id="21" name="Subtitle 2">
            <a:extLst>
              <a:ext uri="{FF2B5EF4-FFF2-40B4-BE49-F238E27FC236}">
                <a16:creationId xmlns:a16="http://schemas.microsoft.com/office/drawing/2014/main" id="{948738BA-D24E-1846-B815-9CA15E2D2588}"/>
              </a:ext>
            </a:extLst>
          </p:cNvPr>
          <p:cNvSpPr txBox="1">
            <a:spLocks/>
          </p:cNvSpPr>
          <p:nvPr/>
        </p:nvSpPr>
        <p:spPr>
          <a:xfrm>
            <a:off x="762000" y="3124200"/>
            <a:ext cx="10896600" cy="1659199"/>
          </a:xfrm>
          <a:prstGeom prst="rect">
            <a:avLst/>
          </a:prstGeom>
        </p:spPr>
        <p:txBody>
          <a:bodyPr vert="horz" wrap="square" lIns="0" tIns="0" rIns="0" bIns="0" rtlCol="0">
            <a:noAutofit/>
          </a:bodyPr>
          <a:lst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lnSpc>
                <a:spcPts val="6000"/>
              </a:lnSpc>
              <a:spcBef>
                <a:spcPts val="0"/>
              </a:spcBef>
              <a:buNone/>
            </a:pPr>
            <a:endParaRPr lang="en-US" sz="2200" b="1">
              <a:solidFill>
                <a:schemeClr val="bg1"/>
              </a:solidFill>
              <a:latin typeface="Roboto Slab" pitchFamily="2" charset="0"/>
              <a:ea typeface="Roboto Slab" pitchFamily="2" charset="0"/>
              <a:cs typeface="Roboto Light" panose="02000000000000000000" pitchFamily="2" charset="0"/>
            </a:endParaRPr>
          </a:p>
        </p:txBody>
      </p:sp>
      <p:sp>
        <p:nvSpPr>
          <p:cNvPr id="4" name="TextBox 3">
            <a:extLst>
              <a:ext uri="{FF2B5EF4-FFF2-40B4-BE49-F238E27FC236}">
                <a16:creationId xmlns:a16="http://schemas.microsoft.com/office/drawing/2014/main" id="{8712DE29-7FA6-280B-B2E7-9456ED19829E}"/>
              </a:ext>
            </a:extLst>
          </p:cNvPr>
          <p:cNvSpPr txBox="1"/>
          <p:nvPr/>
        </p:nvSpPr>
        <p:spPr>
          <a:xfrm>
            <a:off x="217004" y="166750"/>
            <a:ext cx="8088796" cy="646331"/>
          </a:xfrm>
          <a:prstGeom prst="rect">
            <a:avLst/>
          </a:prstGeom>
          <a:noFill/>
        </p:spPr>
        <p:txBody>
          <a:bodyPr wrap="square">
            <a:spAutoFit/>
          </a:bodyPr>
          <a:lstStyle/>
          <a:p>
            <a:r>
              <a:rPr lang="en-US" sz="3600" b="1" dirty="0">
                <a:latin typeface="Roboto Slab" pitchFamily="2" charset="0"/>
                <a:ea typeface="Roboto Slab" pitchFamily="2" charset="0"/>
                <a:cs typeface="Roboto Light" panose="02000000000000000000" pitchFamily="2" charset="0"/>
              </a:rPr>
              <a:t>Pre-Application Process</a:t>
            </a:r>
            <a:endParaRPr lang="en-US" sz="3600" dirty="0"/>
          </a:p>
        </p:txBody>
      </p:sp>
      <p:pic>
        <p:nvPicPr>
          <p:cNvPr id="6" name="Picture 5" descr="Logo&#10;&#10;Description automatically generated">
            <a:extLst>
              <a:ext uri="{FF2B5EF4-FFF2-40B4-BE49-F238E27FC236}">
                <a16:creationId xmlns:a16="http://schemas.microsoft.com/office/drawing/2014/main" id="{A79022BC-228D-7C9B-AE75-CD9281DFA341}"/>
              </a:ext>
            </a:extLst>
          </p:cNvPr>
          <p:cNvPicPr>
            <a:picLocks noChangeAspect="1"/>
          </p:cNvPicPr>
          <p:nvPr/>
        </p:nvPicPr>
        <p:blipFill>
          <a:blip r:embed="rId4"/>
          <a:stretch>
            <a:fillRect/>
          </a:stretch>
        </p:blipFill>
        <p:spPr>
          <a:xfrm>
            <a:off x="457200" y="5486400"/>
            <a:ext cx="3653490" cy="1191076"/>
          </a:xfrm>
          <a:prstGeom prst="rect">
            <a:avLst/>
          </a:prstGeom>
        </p:spPr>
      </p:pic>
      <p:pic>
        <p:nvPicPr>
          <p:cNvPr id="3" name="Picture 2">
            <a:extLst>
              <a:ext uri="{FF2B5EF4-FFF2-40B4-BE49-F238E27FC236}">
                <a16:creationId xmlns:a16="http://schemas.microsoft.com/office/drawing/2014/main" id="{438D276B-FB16-5583-992B-EF0000B60E9D}"/>
              </a:ext>
            </a:extLst>
          </p:cNvPr>
          <p:cNvPicPr>
            <a:picLocks noChangeAspect="1"/>
          </p:cNvPicPr>
          <p:nvPr/>
        </p:nvPicPr>
        <p:blipFill>
          <a:blip r:embed="rId5"/>
          <a:stretch>
            <a:fillRect/>
          </a:stretch>
        </p:blipFill>
        <p:spPr>
          <a:xfrm>
            <a:off x="0" y="838200"/>
            <a:ext cx="12192000" cy="4336933"/>
          </a:xfrm>
          <a:prstGeom prst="rect">
            <a:avLst/>
          </a:prstGeom>
        </p:spPr>
      </p:pic>
    </p:spTree>
    <p:extLst>
      <p:ext uri="{BB962C8B-B14F-4D97-AF65-F5344CB8AC3E}">
        <p14:creationId xmlns:p14="http://schemas.microsoft.com/office/powerpoint/2010/main" val="16813082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716F762-938B-1646-8DD8-892F5798703E}"/>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838200"/>
            <a:ext cx="12192000" cy="6019800"/>
          </a:xfrm>
          <a:prstGeom prst="rect">
            <a:avLst/>
          </a:prstGeom>
        </p:spPr>
      </p:pic>
      <p:sp>
        <p:nvSpPr>
          <p:cNvPr id="21" name="Subtitle 2">
            <a:extLst>
              <a:ext uri="{FF2B5EF4-FFF2-40B4-BE49-F238E27FC236}">
                <a16:creationId xmlns:a16="http://schemas.microsoft.com/office/drawing/2014/main" id="{948738BA-D24E-1846-B815-9CA15E2D2588}"/>
              </a:ext>
            </a:extLst>
          </p:cNvPr>
          <p:cNvSpPr txBox="1">
            <a:spLocks/>
          </p:cNvSpPr>
          <p:nvPr/>
        </p:nvSpPr>
        <p:spPr>
          <a:xfrm>
            <a:off x="762000" y="3124200"/>
            <a:ext cx="10896600" cy="1659199"/>
          </a:xfrm>
          <a:prstGeom prst="rect">
            <a:avLst/>
          </a:prstGeom>
        </p:spPr>
        <p:txBody>
          <a:bodyPr vert="horz" wrap="square" lIns="0" tIns="0" rIns="0" bIns="0" rtlCol="0">
            <a:noAutofit/>
          </a:bodyPr>
          <a:lst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lnSpc>
                <a:spcPts val="6000"/>
              </a:lnSpc>
              <a:spcBef>
                <a:spcPts val="0"/>
              </a:spcBef>
              <a:buNone/>
            </a:pPr>
            <a:endParaRPr lang="en-US" sz="2200" b="1">
              <a:solidFill>
                <a:schemeClr val="bg1"/>
              </a:solidFill>
              <a:latin typeface="Roboto Slab" pitchFamily="2" charset="0"/>
              <a:ea typeface="Roboto Slab" pitchFamily="2" charset="0"/>
              <a:cs typeface="Roboto Light" panose="02000000000000000000" pitchFamily="2" charset="0"/>
            </a:endParaRPr>
          </a:p>
        </p:txBody>
      </p:sp>
      <p:sp>
        <p:nvSpPr>
          <p:cNvPr id="4" name="TextBox 3">
            <a:extLst>
              <a:ext uri="{FF2B5EF4-FFF2-40B4-BE49-F238E27FC236}">
                <a16:creationId xmlns:a16="http://schemas.microsoft.com/office/drawing/2014/main" id="{8712DE29-7FA6-280B-B2E7-9456ED19829E}"/>
              </a:ext>
            </a:extLst>
          </p:cNvPr>
          <p:cNvSpPr txBox="1"/>
          <p:nvPr/>
        </p:nvSpPr>
        <p:spPr>
          <a:xfrm>
            <a:off x="217004" y="166750"/>
            <a:ext cx="8698396" cy="646331"/>
          </a:xfrm>
          <a:prstGeom prst="rect">
            <a:avLst/>
          </a:prstGeom>
          <a:noFill/>
        </p:spPr>
        <p:txBody>
          <a:bodyPr wrap="square">
            <a:spAutoFit/>
          </a:bodyPr>
          <a:lstStyle/>
          <a:p>
            <a:r>
              <a:rPr lang="en-US" sz="3600" b="1" dirty="0">
                <a:latin typeface="Roboto Slab" pitchFamily="2" charset="0"/>
                <a:ea typeface="Roboto Slab" pitchFamily="2" charset="0"/>
                <a:cs typeface="Roboto Light" panose="02000000000000000000" pitchFamily="2" charset="0"/>
              </a:rPr>
              <a:t>Neighborhood Meetings</a:t>
            </a:r>
            <a:endParaRPr lang="en-US" sz="3600" dirty="0"/>
          </a:p>
        </p:txBody>
      </p:sp>
      <p:pic>
        <p:nvPicPr>
          <p:cNvPr id="5" name="Picture 4">
            <a:extLst>
              <a:ext uri="{FF2B5EF4-FFF2-40B4-BE49-F238E27FC236}">
                <a16:creationId xmlns:a16="http://schemas.microsoft.com/office/drawing/2014/main" id="{85AF892B-89B9-AB71-9A28-7228E73B4CCB}"/>
              </a:ext>
            </a:extLst>
          </p:cNvPr>
          <p:cNvPicPr>
            <a:picLocks noChangeAspect="1"/>
          </p:cNvPicPr>
          <p:nvPr/>
        </p:nvPicPr>
        <p:blipFill>
          <a:blip r:embed="rId3"/>
          <a:stretch>
            <a:fillRect/>
          </a:stretch>
        </p:blipFill>
        <p:spPr>
          <a:xfrm>
            <a:off x="1065014" y="1981200"/>
            <a:ext cx="10290572" cy="4499134"/>
          </a:xfrm>
          <a:prstGeom prst="rect">
            <a:avLst/>
          </a:prstGeom>
        </p:spPr>
      </p:pic>
      <p:sp>
        <p:nvSpPr>
          <p:cNvPr id="3" name="TextBox 2">
            <a:extLst>
              <a:ext uri="{FF2B5EF4-FFF2-40B4-BE49-F238E27FC236}">
                <a16:creationId xmlns:a16="http://schemas.microsoft.com/office/drawing/2014/main" id="{10B71E18-5AEE-3AFC-8EBD-CB7A0F444F6F}"/>
              </a:ext>
            </a:extLst>
          </p:cNvPr>
          <p:cNvSpPr txBox="1"/>
          <p:nvPr/>
        </p:nvSpPr>
        <p:spPr>
          <a:xfrm>
            <a:off x="1065014" y="1427202"/>
            <a:ext cx="6209606" cy="369332"/>
          </a:xfrm>
          <a:prstGeom prst="rect">
            <a:avLst/>
          </a:prstGeom>
          <a:noFill/>
        </p:spPr>
        <p:txBody>
          <a:bodyPr wrap="square">
            <a:spAutoFit/>
          </a:bodyPr>
          <a:lstStyle/>
          <a:p>
            <a:r>
              <a:rPr lang="en-US" dirty="0">
                <a:solidFill>
                  <a:schemeClr val="bg1"/>
                </a:solidFill>
              </a:rPr>
              <a:t>https://neighborhood-washoe.hub.arcgis.com</a:t>
            </a:r>
          </a:p>
        </p:txBody>
      </p:sp>
    </p:spTree>
    <p:extLst>
      <p:ext uri="{BB962C8B-B14F-4D97-AF65-F5344CB8AC3E}">
        <p14:creationId xmlns:p14="http://schemas.microsoft.com/office/powerpoint/2010/main" val="18752454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716F762-938B-1646-8DD8-892F5798703E}"/>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838200"/>
            <a:ext cx="12192000" cy="6019800"/>
          </a:xfrm>
          <a:prstGeom prst="rect">
            <a:avLst/>
          </a:prstGeom>
        </p:spPr>
      </p:pic>
      <p:sp>
        <p:nvSpPr>
          <p:cNvPr id="21" name="Subtitle 2">
            <a:extLst>
              <a:ext uri="{FF2B5EF4-FFF2-40B4-BE49-F238E27FC236}">
                <a16:creationId xmlns:a16="http://schemas.microsoft.com/office/drawing/2014/main" id="{948738BA-D24E-1846-B815-9CA15E2D2588}"/>
              </a:ext>
            </a:extLst>
          </p:cNvPr>
          <p:cNvSpPr txBox="1">
            <a:spLocks/>
          </p:cNvSpPr>
          <p:nvPr/>
        </p:nvSpPr>
        <p:spPr>
          <a:xfrm>
            <a:off x="762000" y="3124200"/>
            <a:ext cx="10896600" cy="1659199"/>
          </a:xfrm>
          <a:prstGeom prst="rect">
            <a:avLst/>
          </a:prstGeom>
        </p:spPr>
        <p:txBody>
          <a:bodyPr vert="horz" wrap="square" lIns="0" tIns="0" rIns="0" bIns="0" rtlCol="0">
            <a:noAutofit/>
          </a:bodyPr>
          <a:lst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lnSpc>
                <a:spcPts val="6000"/>
              </a:lnSpc>
              <a:spcBef>
                <a:spcPts val="0"/>
              </a:spcBef>
              <a:buNone/>
            </a:pPr>
            <a:endParaRPr lang="en-US" sz="2200" b="1">
              <a:solidFill>
                <a:schemeClr val="bg1"/>
              </a:solidFill>
              <a:latin typeface="Roboto Slab" pitchFamily="2" charset="0"/>
              <a:ea typeface="Roboto Slab" pitchFamily="2" charset="0"/>
              <a:cs typeface="Roboto Light" panose="02000000000000000000" pitchFamily="2" charset="0"/>
            </a:endParaRPr>
          </a:p>
        </p:txBody>
      </p:sp>
      <p:sp>
        <p:nvSpPr>
          <p:cNvPr id="4" name="TextBox 3">
            <a:extLst>
              <a:ext uri="{FF2B5EF4-FFF2-40B4-BE49-F238E27FC236}">
                <a16:creationId xmlns:a16="http://schemas.microsoft.com/office/drawing/2014/main" id="{8712DE29-7FA6-280B-B2E7-9456ED19829E}"/>
              </a:ext>
            </a:extLst>
          </p:cNvPr>
          <p:cNvSpPr txBox="1"/>
          <p:nvPr/>
        </p:nvSpPr>
        <p:spPr>
          <a:xfrm>
            <a:off x="217004" y="166750"/>
            <a:ext cx="7696200" cy="646331"/>
          </a:xfrm>
          <a:prstGeom prst="rect">
            <a:avLst/>
          </a:prstGeom>
          <a:noFill/>
        </p:spPr>
        <p:txBody>
          <a:bodyPr wrap="square">
            <a:spAutoFit/>
          </a:bodyPr>
          <a:lstStyle/>
          <a:p>
            <a:r>
              <a:rPr lang="en-US" sz="3600" b="1">
                <a:latin typeface="Roboto Slab" pitchFamily="2" charset="0"/>
                <a:ea typeface="Roboto Slab" pitchFamily="2" charset="0"/>
                <a:cs typeface="Roboto Light" panose="02000000000000000000" pitchFamily="2" charset="0"/>
              </a:rPr>
              <a:t>Agency Review Process</a:t>
            </a:r>
            <a:endParaRPr lang="en-US" sz="3600"/>
          </a:p>
        </p:txBody>
      </p:sp>
      <p:sp>
        <p:nvSpPr>
          <p:cNvPr id="3" name="TextBox 2">
            <a:extLst>
              <a:ext uri="{FF2B5EF4-FFF2-40B4-BE49-F238E27FC236}">
                <a16:creationId xmlns:a16="http://schemas.microsoft.com/office/drawing/2014/main" id="{0E809856-E0F8-D05B-44F9-6B3246B6EB71}"/>
              </a:ext>
            </a:extLst>
          </p:cNvPr>
          <p:cNvSpPr txBox="1"/>
          <p:nvPr/>
        </p:nvSpPr>
        <p:spPr>
          <a:xfrm>
            <a:off x="217004" y="1139041"/>
            <a:ext cx="11441596" cy="3970318"/>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bg1"/>
                </a:solidFill>
                <a:latin typeface="Roboto Slab" pitchFamily="2" charset="0"/>
                <a:ea typeface="Roboto Slab" pitchFamily="2" charset="0"/>
                <a:cs typeface="Roboto Slab" pitchFamily="2" charset="0"/>
              </a:rPr>
              <a:t>Application (8</a:t>
            </a:r>
            <a:r>
              <a:rPr lang="en-US" sz="2800" baseline="30000" dirty="0">
                <a:solidFill>
                  <a:schemeClr val="bg1"/>
                </a:solidFill>
                <a:latin typeface="Roboto Slab" pitchFamily="2" charset="0"/>
                <a:ea typeface="Roboto Slab" pitchFamily="2" charset="0"/>
                <a:cs typeface="Roboto Slab" pitchFamily="2" charset="0"/>
              </a:rPr>
              <a:t>th</a:t>
            </a:r>
            <a:r>
              <a:rPr lang="en-US" sz="2800" dirty="0">
                <a:solidFill>
                  <a:schemeClr val="bg1"/>
                </a:solidFill>
                <a:latin typeface="Roboto Slab" pitchFamily="2" charset="0"/>
                <a:ea typeface="Roboto Slab" pitchFamily="2" charset="0"/>
                <a:cs typeface="Roboto Slab" pitchFamily="2" charset="0"/>
              </a:rPr>
              <a:t> of each month)</a:t>
            </a:r>
          </a:p>
          <a:p>
            <a:pPr marL="285750" indent="-285750">
              <a:buFont typeface="Arial" panose="020B0604020202020204" pitchFamily="34" charset="0"/>
              <a:buChar char="•"/>
            </a:pPr>
            <a:r>
              <a:rPr lang="en-US" sz="2800" dirty="0">
                <a:solidFill>
                  <a:schemeClr val="bg1"/>
                </a:solidFill>
                <a:latin typeface="Roboto Slab" pitchFamily="2" charset="0"/>
                <a:ea typeface="Roboto Slab" pitchFamily="2" charset="0"/>
                <a:cs typeface="Roboto Slab" pitchFamily="2" charset="0"/>
              </a:rPr>
              <a:t>Review of application for completeness (maximum of 3 days)</a:t>
            </a:r>
          </a:p>
          <a:p>
            <a:pPr marL="285750" indent="-285750">
              <a:buFont typeface="Arial" panose="020B0604020202020204" pitchFamily="34" charset="0"/>
              <a:buChar char="•"/>
            </a:pPr>
            <a:r>
              <a:rPr lang="en-US" sz="2800" dirty="0">
                <a:solidFill>
                  <a:schemeClr val="bg1"/>
                </a:solidFill>
                <a:latin typeface="Roboto Slab" pitchFamily="2" charset="0"/>
                <a:ea typeface="Roboto Slab" pitchFamily="2" charset="0"/>
                <a:cs typeface="Roboto Slab" pitchFamily="2" charset="0"/>
              </a:rPr>
              <a:t>Case description written, public notice list created, given to  administrative staff for Distribution to reviewing agencies. (approximately 4 days after submittal)</a:t>
            </a:r>
          </a:p>
          <a:p>
            <a:pPr marL="285750" indent="-285750">
              <a:buFont typeface="Arial" panose="020B0604020202020204" pitchFamily="34" charset="0"/>
              <a:buChar char="•"/>
            </a:pPr>
            <a:r>
              <a:rPr lang="en-US" sz="2800" dirty="0">
                <a:solidFill>
                  <a:schemeClr val="bg1"/>
                </a:solidFill>
                <a:latin typeface="Roboto Slab" pitchFamily="2" charset="0"/>
                <a:ea typeface="Roboto Slab" pitchFamily="2" charset="0"/>
                <a:cs typeface="Roboto Slab" pitchFamily="2" charset="0"/>
              </a:rPr>
              <a:t>Comments received from reviewing agencies (approximately 3 weeks after submittal)</a:t>
            </a:r>
          </a:p>
          <a:p>
            <a:pPr marL="285750" indent="-285750">
              <a:buFont typeface="Arial" panose="020B0604020202020204" pitchFamily="34" charset="0"/>
              <a:buChar char="•"/>
            </a:pPr>
            <a:r>
              <a:rPr lang="en-US" sz="2800" dirty="0">
                <a:solidFill>
                  <a:schemeClr val="bg1"/>
                </a:solidFill>
                <a:latin typeface="Roboto Slab" pitchFamily="2" charset="0"/>
                <a:ea typeface="Roboto Slab" pitchFamily="2" charset="0"/>
                <a:cs typeface="Roboto Slab" pitchFamily="2" charset="0"/>
              </a:rPr>
              <a:t>10-day appeal period following action by Planning Commission or Board of Adjustment</a:t>
            </a:r>
          </a:p>
        </p:txBody>
      </p:sp>
    </p:spTree>
    <p:extLst>
      <p:ext uri="{BB962C8B-B14F-4D97-AF65-F5344CB8AC3E}">
        <p14:creationId xmlns:p14="http://schemas.microsoft.com/office/powerpoint/2010/main" val="1680181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F0C62-94A5-DD4A-6FE5-E9977F0C01B1}"/>
              </a:ext>
            </a:extLst>
          </p:cNvPr>
          <p:cNvSpPr>
            <a:spLocks noGrp="1"/>
          </p:cNvSpPr>
          <p:nvPr>
            <p:ph type="title"/>
          </p:nvPr>
        </p:nvSpPr>
        <p:spPr>
          <a:xfrm>
            <a:off x="0" y="1074612"/>
            <a:ext cx="10515600" cy="1325563"/>
          </a:xfrm>
        </p:spPr>
        <p:txBody>
          <a:bodyPr>
            <a:normAutofit fontScale="90000"/>
          </a:bodyPr>
          <a:lstStyle/>
          <a:p>
            <a:pPr algn="ctr"/>
            <a:r>
              <a:rPr lang="en-US" sz="4800" dirty="0"/>
              <a:t>Takings and Inverse Condemnation</a:t>
            </a:r>
            <a:endParaRPr lang="en-US" dirty="0"/>
          </a:p>
        </p:txBody>
      </p:sp>
      <p:sp>
        <p:nvSpPr>
          <p:cNvPr id="3" name="Content Placeholder 2">
            <a:extLst>
              <a:ext uri="{FF2B5EF4-FFF2-40B4-BE49-F238E27FC236}">
                <a16:creationId xmlns:a16="http://schemas.microsoft.com/office/drawing/2014/main" id="{8F0506C6-95E1-AC17-2A3C-5B7CD0068B89}"/>
              </a:ext>
            </a:extLst>
          </p:cNvPr>
          <p:cNvSpPr>
            <a:spLocks noGrp="1"/>
          </p:cNvSpPr>
          <p:nvPr>
            <p:ph idx="1"/>
          </p:nvPr>
        </p:nvSpPr>
        <p:spPr>
          <a:xfrm>
            <a:off x="513184" y="2400175"/>
            <a:ext cx="5257800" cy="3631468"/>
          </a:xfrm>
        </p:spPr>
        <p:txBody>
          <a:bodyPr>
            <a:normAutofit/>
          </a:bodyPr>
          <a:lstStyle/>
          <a:p>
            <a:pPr>
              <a:defRPr/>
            </a:pPr>
            <a:r>
              <a:rPr lang="en-US" sz="3200" dirty="0"/>
              <a:t>Fifth Amendment of the U.S. Constitution </a:t>
            </a:r>
          </a:p>
          <a:p>
            <a:pPr marL="0" indent="0">
              <a:buNone/>
              <a:defRPr/>
            </a:pPr>
            <a:endParaRPr lang="en-US" altLang="en-US" sz="700" dirty="0">
              <a:effectLst>
                <a:outerShdw blurRad="38100" dist="38100" dir="2700000" algn="tl">
                  <a:srgbClr val="000000">
                    <a:alpha val="43137"/>
                  </a:srgbClr>
                </a:outerShdw>
              </a:effectLst>
            </a:endParaRPr>
          </a:p>
          <a:p>
            <a:pPr>
              <a:defRPr/>
            </a:pPr>
            <a:r>
              <a:rPr lang="en-US" altLang="en-US" sz="3200" dirty="0">
                <a:effectLst>
                  <a:outerShdw blurRad="38100" dist="38100" dir="2700000" algn="tl">
                    <a:srgbClr val="000000">
                      <a:alpha val="43137"/>
                    </a:srgbClr>
                  </a:outerShdw>
                </a:effectLst>
              </a:rPr>
              <a:t>“nor shall private property be taken for public use, without just compensation.</a:t>
            </a:r>
          </a:p>
        </p:txBody>
      </p:sp>
      <p:sp>
        <p:nvSpPr>
          <p:cNvPr id="4" name="Content Placeholder 3">
            <a:extLst>
              <a:ext uri="{FF2B5EF4-FFF2-40B4-BE49-F238E27FC236}">
                <a16:creationId xmlns:a16="http://schemas.microsoft.com/office/drawing/2014/main" id="{D4FBC46C-02F7-CF1C-86F2-038415118529}"/>
              </a:ext>
            </a:extLst>
          </p:cNvPr>
          <p:cNvSpPr>
            <a:spLocks noGrp="1"/>
          </p:cNvSpPr>
          <p:nvPr>
            <p:ph sz="half" idx="4294967295"/>
          </p:nvPr>
        </p:nvSpPr>
        <p:spPr>
          <a:xfrm>
            <a:off x="6096000" y="2400175"/>
            <a:ext cx="5435600" cy="3995737"/>
          </a:xfrm>
        </p:spPr>
        <p:txBody>
          <a:bodyPr>
            <a:noAutofit/>
          </a:bodyPr>
          <a:lstStyle/>
          <a:p>
            <a:pPr>
              <a:spcBef>
                <a:spcPts val="0"/>
              </a:spcBef>
              <a:spcAft>
                <a:spcPts val="0"/>
              </a:spcAft>
            </a:pPr>
            <a:r>
              <a:rPr lang="en-US" sz="3200" dirty="0"/>
              <a:t>Nev. Const. art. 1 section 8</a:t>
            </a:r>
          </a:p>
          <a:p>
            <a:pPr marL="0" indent="0">
              <a:spcBef>
                <a:spcPts val="0"/>
              </a:spcBef>
              <a:spcAft>
                <a:spcPts val="0"/>
              </a:spcAft>
              <a:buNone/>
            </a:pPr>
            <a:endParaRPr lang="en-US" sz="3200" dirty="0"/>
          </a:p>
          <a:p>
            <a:pPr>
              <a:spcBef>
                <a:spcPts val="0"/>
              </a:spcBef>
              <a:spcAft>
                <a:spcPts val="0"/>
              </a:spcAft>
            </a:pPr>
            <a:r>
              <a:rPr lang="en-US" sz="3200" dirty="0"/>
              <a:t>“Private property shall not be taken for public use without just compensation having first been given.”</a:t>
            </a:r>
          </a:p>
          <a:p>
            <a:pPr>
              <a:spcBef>
                <a:spcPts val="0"/>
              </a:spcBef>
              <a:spcAft>
                <a:spcPts val="0"/>
              </a:spcAft>
            </a:pPr>
            <a:endParaRPr lang="en-US" sz="2400" dirty="0"/>
          </a:p>
          <a:p>
            <a:pPr>
              <a:spcBef>
                <a:spcPts val="0"/>
              </a:spcBef>
              <a:spcAft>
                <a:spcPts val="0"/>
              </a:spcAft>
            </a:pPr>
            <a:endParaRPr lang="en-US" sz="2400" dirty="0"/>
          </a:p>
        </p:txBody>
      </p:sp>
    </p:spTree>
    <p:extLst>
      <p:ext uri="{BB962C8B-B14F-4D97-AF65-F5344CB8AC3E}">
        <p14:creationId xmlns:p14="http://schemas.microsoft.com/office/powerpoint/2010/main" val="28981821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716F762-938B-1646-8DD8-892F5798703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943899"/>
            <a:ext cx="12192000" cy="6019800"/>
          </a:xfrm>
          <a:prstGeom prst="rect">
            <a:avLst/>
          </a:prstGeom>
        </p:spPr>
      </p:pic>
      <p:sp>
        <p:nvSpPr>
          <p:cNvPr id="21" name="Subtitle 2">
            <a:extLst>
              <a:ext uri="{FF2B5EF4-FFF2-40B4-BE49-F238E27FC236}">
                <a16:creationId xmlns:a16="http://schemas.microsoft.com/office/drawing/2014/main" id="{948738BA-D24E-1846-B815-9CA15E2D2588}"/>
              </a:ext>
            </a:extLst>
          </p:cNvPr>
          <p:cNvSpPr txBox="1">
            <a:spLocks/>
          </p:cNvSpPr>
          <p:nvPr/>
        </p:nvSpPr>
        <p:spPr>
          <a:xfrm>
            <a:off x="762000" y="3124200"/>
            <a:ext cx="10896600" cy="1659199"/>
          </a:xfrm>
          <a:prstGeom prst="rect">
            <a:avLst/>
          </a:prstGeom>
        </p:spPr>
        <p:txBody>
          <a:bodyPr vert="horz" wrap="square" lIns="0" tIns="0" rIns="0" bIns="0" rtlCol="0">
            <a:noAutofit/>
          </a:bodyPr>
          <a:lst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lnSpc>
                <a:spcPts val="6000"/>
              </a:lnSpc>
              <a:spcBef>
                <a:spcPts val="0"/>
              </a:spcBef>
              <a:buNone/>
            </a:pPr>
            <a:endParaRPr lang="en-US" sz="2200" b="1">
              <a:solidFill>
                <a:schemeClr val="bg1"/>
              </a:solidFill>
              <a:latin typeface="Roboto Slab" pitchFamily="2" charset="0"/>
              <a:ea typeface="Roboto Slab" pitchFamily="2" charset="0"/>
              <a:cs typeface="Roboto Light" panose="02000000000000000000" pitchFamily="2" charset="0"/>
            </a:endParaRPr>
          </a:p>
        </p:txBody>
      </p:sp>
      <p:sp>
        <p:nvSpPr>
          <p:cNvPr id="4" name="TextBox 3">
            <a:extLst>
              <a:ext uri="{FF2B5EF4-FFF2-40B4-BE49-F238E27FC236}">
                <a16:creationId xmlns:a16="http://schemas.microsoft.com/office/drawing/2014/main" id="{8712DE29-7FA6-280B-B2E7-9456ED19829E}"/>
              </a:ext>
            </a:extLst>
          </p:cNvPr>
          <p:cNvSpPr txBox="1"/>
          <p:nvPr/>
        </p:nvSpPr>
        <p:spPr>
          <a:xfrm>
            <a:off x="217004" y="166750"/>
            <a:ext cx="8088796" cy="646331"/>
          </a:xfrm>
          <a:prstGeom prst="rect">
            <a:avLst/>
          </a:prstGeom>
          <a:noFill/>
        </p:spPr>
        <p:txBody>
          <a:bodyPr wrap="square">
            <a:spAutoFit/>
          </a:bodyPr>
          <a:lstStyle/>
          <a:p>
            <a:r>
              <a:rPr lang="en-US" sz="3600" b="1" dirty="0">
                <a:latin typeface="Roboto Slab" pitchFamily="2" charset="0"/>
                <a:ea typeface="Roboto Slab" pitchFamily="2" charset="0"/>
                <a:cs typeface="Roboto Light" panose="02000000000000000000" pitchFamily="2" charset="0"/>
              </a:rPr>
              <a:t>Important Contacts</a:t>
            </a:r>
            <a:endParaRPr lang="en-US" sz="3600" dirty="0"/>
          </a:p>
        </p:txBody>
      </p:sp>
      <p:pic>
        <p:nvPicPr>
          <p:cNvPr id="6" name="Picture 5" descr="Logo&#10;&#10;Description automatically generated">
            <a:extLst>
              <a:ext uri="{FF2B5EF4-FFF2-40B4-BE49-F238E27FC236}">
                <a16:creationId xmlns:a16="http://schemas.microsoft.com/office/drawing/2014/main" id="{A79022BC-228D-7C9B-AE75-CD9281DFA341}"/>
              </a:ext>
            </a:extLst>
          </p:cNvPr>
          <p:cNvPicPr>
            <a:picLocks noChangeAspect="1"/>
          </p:cNvPicPr>
          <p:nvPr/>
        </p:nvPicPr>
        <p:blipFill>
          <a:blip r:embed="rId4"/>
          <a:stretch>
            <a:fillRect/>
          </a:stretch>
        </p:blipFill>
        <p:spPr>
          <a:xfrm>
            <a:off x="461270" y="5712842"/>
            <a:ext cx="3001155" cy="978408"/>
          </a:xfrm>
          <a:prstGeom prst="rect">
            <a:avLst/>
          </a:prstGeom>
        </p:spPr>
      </p:pic>
      <p:sp>
        <p:nvSpPr>
          <p:cNvPr id="2" name="Content Placeholder 3">
            <a:extLst>
              <a:ext uri="{FF2B5EF4-FFF2-40B4-BE49-F238E27FC236}">
                <a16:creationId xmlns:a16="http://schemas.microsoft.com/office/drawing/2014/main" id="{D61EDBD9-EA70-B956-77F7-CFB5EAD4AE41}"/>
              </a:ext>
            </a:extLst>
          </p:cNvPr>
          <p:cNvSpPr txBox="1">
            <a:spLocks/>
          </p:cNvSpPr>
          <p:nvPr/>
        </p:nvSpPr>
        <p:spPr>
          <a:xfrm>
            <a:off x="762000" y="1547923"/>
            <a:ext cx="10668000" cy="3560895"/>
          </a:xfrm>
          <a:prstGeom prst="rect">
            <a:avLst/>
          </a:prstGeom>
        </p:spPr>
        <p:txBody>
          <a:bodyPr lIns="91440" tIns="45720" rIns="91440" bIns="45720" anchor="t">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Roboto Slab" pitchFamily="2" charset="0"/>
                <a:ea typeface="Roboto Slab" pitchFamily="2" charset="0"/>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Slab" pitchFamily="2" charset="0"/>
                <a:ea typeface="Roboto Slab" pitchFamily="2" charset="0"/>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Slab" pitchFamily="2" charset="0"/>
                <a:ea typeface="Roboto Slab" pitchFamily="2" charset="0"/>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Slab" pitchFamily="2" charset="0"/>
                <a:ea typeface="Roboto Slab" pitchFamily="2" charset="0"/>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Slab" pitchFamily="2" charset="0"/>
                <a:ea typeface="Roboto Slab" pitchFamily="2" charset="0"/>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2400" dirty="0">
                <a:solidFill>
                  <a:schemeClr val="bg1"/>
                </a:solidFill>
                <a:latin typeface="Roboto Slab"/>
                <a:ea typeface="Roboto Slab"/>
                <a:cs typeface="Roboto Slab"/>
              </a:rPr>
              <a:t>Washoe County General Information</a:t>
            </a:r>
          </a:p>
          <a:p>
            <a:pPr marL="0" indent="0" algn="ctr">
              <a:spcBef>
                <a:spcPts val="0"/>
              </a:spcBef>
              <a:buNone/>
            </a:pPr>
            <a:r>
              <a:rPr lang="en-US" sz="2400" dirty="0">
                <a:solidFill>
                  <a:schemeClr val="accent1">
                    <a:lumMod val="60000"/>
                    <a:lumOff val="40000"/>
                  </a:schemeClr>
                </a:solidFill>
                <a:latin typeface="Roboto Slab"/>
                <a:ea typeface="Roboto Slab"/>
                <a:cs typeface="Roboto Slab"/>
                <a:hlinkClick r:id="rId5">
                  <a:extLst>
                    <a:ext uri="{A12FA001-AC4F-418D-AE19-62706E023703}">
                      <ahyp:hlinkClr xmlns:ahyp="http://schemas.microsoft.com/office/drawing/2018/hyperlinkcolor" val="tx"/>
                    </a:ext>
                  </a:extLst>
                </a:hlinkClick>
              </a:rPr>
              <a:t>Washoe311@washoecounty.gov</a:t>
            </a:r>
            <a:endParaRPr lang="en-US" sz="2400" dirty="0">
              <a:solidFill>
                <a:schemeClr val="accent1">
                  <a:lumMod val="60000"/>
                  <a:lumOff val="40000"/>
                </a:schemeClr>
              </a:solidFill>
              <a:latin typeface="Roboto Slab"/>
              <a:ea typeface="Roboto Slab"/>
              <a:cs typeface="Roboto Slab"/>
            </a:endParaRPr>
          </a:p>
          <a:p>
            <a:pPr marL="0" indent="0" algn="ctr">
              <a:spcBef>
                <a:spcPts val="0"/>
              </a:spcBef>
              <a:buNone/>
            </a:pPr>
            <a:endParaRPr lang="en-US" sz="2400" dirty="0">
              <a:solidFill>
                <a:schemeClr val="bg1"/>
              </a:solidFill>
              <a:latin typeface="Roboto Slab"/>
              <a:ea typeface="Roboto Slab"/>
              <a:cs typeface="Roboto Slab"/>
            </a:endParaRPr>
          </a:p>
          <a:p>
            <a:pPr marL="0" indent="0" algn="ctr">
              <a:spcBef>
                <a:spcPts val="0"/>
              </a:spcBef>
              <a:buNone/>
            </a:pPr>
            <a:r>
              <a:rPr lang="en-US" sz="2400" dirty="0">
                <a:solidFill>
                  <a:schemeClr val="bg1"/>
                </a:solidFill>
                <a:latin typeface="Roboto Slab"/>
                <a:ea typeface="Roboto Slab"/>
                <a:cs typeface="Roboto Slab"/>
              </a:rPr>
              <a:t>Washoe County Planning</a:t>
            </a:r>
          </a:p>
          <a:p>
            <a:pPr marL="0" indent="0" algn="ctr">
              <a:spcBef>
                <a:spcPts val="0"/>
              </a:spcBef>
              <a:buNone/>
            </a:pPr>
            <a:r>
              <a:rPr lang="en-US" sz="2400" dirty="0">
                <a:solidFill>
                  <a:schemeClr val="accent1">
                    <a:lumMod val="60000"/>
                    <a:lumOff val="40000"/>
                  </a:schemeClr>
                </a:solidFill>
                <a:latin typeface="Roboto Slab"/>
                <a:ea typeface="Roboto Slab"/>
                <a:cs typeface="Roboto Slab"/>
                <a:hlinkClick r:id="rId6">
                  <a:extLst>
                    <a:ext uri="{A12FA001-AC4F-418D-AE19-62706E023703}">
                      <ahyp:hlinkClr xmlns:ahyp="http://schemas.microsoft.com/office/drawing/2018/hyperlinkcolor" val="tx"/>
                    </a:ext>
                  </a:extLst>
                </a:hlinkClick>
              </a:rPr>
              <a:t>Planning@washoecounty.gov</a:t>
            </a:r>
            <a:endParaRPr lang="en-US" sz="2400" dirty="0">
              <a:solidFill>
                <a:schemeClr val="accent1">
                  <a:lumMod val="60000"/>
                  <a:lumOff val="40000"/>
                </a:schemeClr>
              </a:solidFill>
              <a:latin typeface="Roboto Slab"/>
              <a:ea typeface="Roboto Slab"/>
              <a:cs typeface="Roboto Slab"/>
            </a:endParaRPr>
          </a:p>
          <a:p>
            <a:pPr marL="0" indent="0" algn="ctr">
              <a:spcBef>
                <a:spcPts val="0"/>
              </a:spcBef>
              <a:buNone/>
            </a:pPr>
            <a:r>
              <a:rPr lang="en-US" sz="2400" dirty="0">
                <a:solidFill>
                  <a:schemeClr val="bg1"/>
                </a:solidFill>
                <a:latin typeface="Roboto Slab"/>
                <a:ea typeface="Roboto Slab"/>
                <a:cs typeface="Roboto Slab"/>
              </a:rPr>
              <a:t>775-328-6100</a:t>
            </a:r>
          </a:p>
          <a:p>
            <a:pPr marL="0" indent="0" algn="ctr">
              <a:buNone/>
            </a:pPr>
            <a:endParaRPr lang="en-US" sz="2400" dirty="0">
              <a:solidFill>
                <a:schemeClr val="bg1"/>
              </a:solidFill>
              <a:latin typeface="Roboto Slab"/>
              <a:ea typeface="Roboto Slab"/>
              <a:cs typeface="Roboto Slab"/>
            </a:endParaRPr>
          </a:p>
          <a:p>
            <a:pPr marL="0" indent="0" algn="ctr">
              <a:spcBef>
                <a:spcPts val="0"/>
              </a:spcBef>
              <a:buNone/>
            </a:pPr>
            <a:r>
              <a:rPr lang="en-US" sz="2400" dirty="0">
                <a:solidFill>
                  <a:schemeClr val="bg1"/>
                </a:solidFill>
                <a:latin typeface="Roboto Slab"/>
                <a:ea typeface="Roboto Slab"/>
                <a:cs typeface="Roboto Slab"/>
              </a:rPr>
              <a:t>Trevor Lloyd, Planning Manager</a:t>
            </a:r>
          </a:p>
          <a:p>
            <a:pPr marL="0" indent="0" algn="ctr">
              <a:spcBef>
                <a:spcPts val="0"/>
              </a:spcBef>
              <a:buNone/>
            </a:pPr>
            <a:r>
              <a:rPr lang="en-US" sz="2400" dirty="0">
                <a:solidFill>
                  <a:schemeClr val="accent1">
                    <a:lumMod val="60000"/>
                    <a:lumOff val="40000"/>
                  </a:schemeClr>
                </a:solidFill>
                <a:latin typeface="Roboto Slab"/>
                <a:ea typeface="Roboto Slab"/>
                <a:cs typeface="Roboto Slab"/>
                <a:hlinkClick r:id="rId7">
                  <a:extLst>
                    <a:ext uri="{A12FA001-AC4F-418D-AE19-62706E023703}">
                      <ahyp:hlinkClr xmlns:ahyp="http://schemas.microsoft.com/office/drawing/2018/hyperlinkcolor" val="tx"/>
                    </a:ext>
                  </a:extLst>
                </a:hlinkClick>
              </a:rPr>
              <a:t>tlloyd@washoecounty.gov</a:t>
            </a:r>
            <a:endParaRPr lang="en-US" sz="2400" dirty="0">
              <a:solidFill>
                <a:schemeClr val="accent1">
                  <a:lumMod val="60000"/>
                  <a:lumOff val="40000"/>
                </a:schemeClr>
              </a:solidFill>
              <a:latin typeface="Roboto Slab"/>
              <a:ea typeface="Roboto Slab"/>
              <a:cs typeface="Roboto Slab"/>
            </a:endParaRPr>
          </a:p>
          <a:p>
            <a:pPr marL="0" indent="0" algn="ctr">
              <a:spcBef>
                <a:spcPts val="0"/>
              </a:spcBef>
              <a:buNone/>
            </a:pPr>
            <a:r>
              <a:rPr lang="en-US" sz="2400" dirty="0">
                <a:solidFill>
                  <a:schemeClr val="bg1"/>
                </a:solidFill>
                <a:latin typeface="Roboto Slab"/>
                <a:ea typeface="Roboto Slab"/>
                <a:cs typeface="Roboto Slab"/>
              </a:rPr>
              <a:t>775-328-3817</a:t>
            </a:r>
          </a:p>
          <a:p>
            <a:pPr marL="0" indent="0">
              <a:buNone/>
            </a:pPr>
            <a:endParaRPr lang="en-US" dirty="0">
              <a:solidFill>
                <a:schemeClr val="bg1"/>
              </a:solidFill>
              <a:latin typeface="Roboto Slab"/>
              <a:ea typeface="Roboto Slab"/>
              <a:cs typeface="Roboto Slab"/>
            </a:endParaRPr>
          </a:p>
        </p:txBody>
      </p:sp>
    </p:spTree>
    <p:extLst>
      <p:ext uri="{BB962C8B-B14F-4D97-AF65-F5344CB8AC3E}">
        <p14:creationId xmlns:p14="http://schemas.microsoft.com/office/powerpoint/2010/main" val="18755855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5269A0-F096-5D31-6BC7-292324A0AA76}"/>
              </a:ext>
            </a:extLst>
          </p:cNvPr>
          <p:cNvPicPr>
            <a:picLocks noChangeAspect="1"/>
          </p:cNvPicPr>
          <p:nvPr/>
        </p:nvPicPr>
        <p:blipFill>
          <a:blip r:embed="rId2"/>
          <a:stretch>
            <a:fillRect/>
          </a:stretch>
        </p:blipFill>
        <p:spPr>
          <a:xfrm>
            <a:off x="0" y="16328"/>
            <a:ext cx="12191999" cy="6825343"/>
          </a:xfrm>
          <a:prstGeom prst="rect">
            <a:avLst/>
          </a:prstGeom>
        </p:spPr>
      </p:pic>
      <p:sp>
        <p:nvSpPr>
          <p:cNvPr id="4" name="Text Placeholder 1">
            <a:extLst>
              <a:ext uri="{FF2B5EF4-FFF2-40B4-BE49-F238E27FC236}">
                <a16:creationId xmlns:a16="http://schemas.microsoft.com/office/drawing/2014/main" id="{5F09A6B5-49A8-F570-FAB2-77D2C459064F}"/>
              </a:ext>
            </a:extLst>
          </p:cNvPr>
          <p:cNvSpPr>
            <a:spLocks noGrp="1"/>
          </p:cNvSpPr>
          <p:nvPr>
            <p:ph type="body" sz="quarter" idx="10"/>
          </p:nvPr>
        </p:nvSpPr>
        <p:spPr>
          <a:xfrm>
            <a:off x="3119846" y="3657600"/>
            <a:ext cx="6400800" cy="1565275"/>
          </a:xfrm>
        </p:spPr>
        <p:txBody>
          <a:bodyPr/>
          <a:lstStyle/>
          <a:p>
            <a:pPr algn="ctr">
              <a:lnSpc>
                <a:spcPct val="100000"/>
              </a:lnSpc>
            </a:pPr>
            <a:endParaRPr lang="en-US" dirty="0">
              <a:solidFill>
                <a:schemeClr val="bg1"/>
              </a:solidFill>
            </a:endParaRPr>
          </a:p>
        </p:txBody>
      </p:sp>
    </p:spTree>
    <p:extLst>
      <p:ext uri="{BB962C8B-B14F-4D97-AF65-F5344CB8AC3E}">
        <p14:creationId xmlns:p14="http://schemas.microsoft.com/office/powerpoint/2010/main" val="37710101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9556BCB-4C3A-69EF-1783-A033BCE42E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AC1194-F25E-814B-9304-87CFF248FEE2}" type="slidenum">
              <a:rPr kumimoji="0" lang="en-US" sz="1200" b="0" i="0" u="none" strike="noStrike" kern="1200" cap="none" spc="0" normalizeH="0" baseline="0" noProof="0" smtClean="0">
                <a:ln>
                  <a:noFill/>
                </a:ln>
                <a:solidFill>
                  <a:srgbClr val="000000">
                    <a:tint val="75000"/>
                  </a:srgbClr>
                </a:solidFill>
                <a:effectLst/>
                <a:uLnTx/>
                <a:uFillTx/>
                <a:latin typeface="Rockwell" panose="020606030202050204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srgbClr val="000000">
                  <a:tint val="75000"/>
                </a:srgbClr>
              </a:solidFill>
              <a:effectLst/>
              <a:uLnTx/>
              <a:uFillTx/>
              <a:latin typeface="Rockwell" panose="02060603020205020403"/>
              <a:ea typeface="+mn-ea"/>
              <a:cs typeface="+mn-cs"/>
            </a:endParaRPr>
          </a:p>
        </p:txBody>
      </p:sp>
      <p:sp>
        <p:nvSpPr>
          <p:cNvPr id="9" name="Subtitle 5">
            <a:extLst>
              <a:ext uri="{FF2B5EF4-FFF2-40B4-BE49-F238E27FC236}">
                <a16:creationId xmlns:a16="http://schemas.microsoft.com/office/drawing/2014/main" id="{C1460481-F19A-9E4E-8902-759C0211B816}"/>
              </a:ext>
            </a:extLst>
          </p:cNvPr>
          <p:cNvSpPr>
            <a:spLocks noGrp="1"/>
          </p:cNvSpPr>
          <p:nvPr>
            <p:ph type="subTitle" idx="1"/>
          </p:nvPr>
        </p:nvSpPr>
        <p:spPr>
          <a:xfrm>
            <a:off x="838200" y="1115568"/>
            <a:ext cx="10515600" cy="5157216"/>
          </a:xfrm>
        </p:spPr>
        <p:txBody>
          <a:bodyPr>
            <a:normAutofit fontScale="77500" lnSpcReduction="20000"/>
          </a:bodyPr>
          <a:lstStyle/>
          <a:p>
            <a:pPr marL="0" indent="0">
              <a:buNone/>
            </a:pPr>
            <a:r>
              <a:rPr lang="en-US" sz="2000" b="1" dirty="0"/>
              <a:t>Abbe Yacoben | Washoe County | Chief Financial Officer</a:t>
            </a:r>
          </a:p>
          <a:p>
            <a:pPr marL="0" indent="0">
              <a:buNone/>
            </a:pPr>
            <a:r>
              <a:rPr lang="en-US" sz="2000" dirty="0"/>
              <a:t>Office: 775.325.8243 | </a:t>
            </a:r>
            <a:r>
              <a:rPr lang="en-US" sz="2000" dirty="0">
                <a:hlinkClick r:id="rId2"/>
              </a:rPr>
              <a:t>ayacoben@washoecounty.gov</a:t>
            </a:r>
            <a:endParaRPr lang="en-US" sz="2000" dirty="0"/>
          </a:p>
          <a:p>
            <a:pPr marL="0" indent="0">
              <a:buNone/>
            </a:pPr>
            <a:endParaRPr lang="en-US" sz="2000" dirty="0"/>
          </a:p>
          <a:p>
            <a:pPr marL="0" indent="0">
              <a:buNone/>
            </a:pPr>
            <a:r>
              <a:rPr lang="en-US" sz="2000" b="1" dirty="0"/>
              <a:t>Michael Large | Washoe County | Deputy District Attorney (Civil Division)</a:t>
            </a:r>
          </a:p>
          <a:p>
            <a:pPr marL="0" indent="0">
              <a:buNone/>
            </a:pPr>
            <a:r>
              <a:rPr lang="en-US" sz="2000" dirty="0"/>
              <a:t>Office: 775.337.5712 | </a:t>
            </a:r>
            <a:r>
              <a:rPr lang="en-US" sz="2000" dirty="0">
                <a:hlinkClick r:id="rId3"/>
              </a:rPr>
              <a:t>mlarge@da.washoecounty.gov</a:t>
            </a:r>
            <a:endParaRPr lang="en-US" sz="2000" dirty="0"/>
          </a:p>
          <a:p>
            <a:pPr marL="0" indent="0">
              <a:buNone/>
            </a:pPr>
            <a:endParaRPr lang="en-US" sz="2000" dirty="0"/>
          </a:p>
          <a:p>
            <a:pPr marL="0" indent="0">
              <a:buNone/>
            </a:pPr>
            <a:r>
              <a:rPr lang="en-US" sz="2000" b="1" dirty="0"/>
              <a:t>Dr. Jeremy Smith | Truckee Meadows Regional Planning Agency | Director</a:t>
            </a:r>
          </a:p>
          <a:p>
            <a:pPr marL="0" indent="0">
              <a:buNone/>
            </a:pPr>
            <a:r>
              <a:rPr lang="en-US" sz="2000" dirty="0"/>
              <a:t>Office: 775.321.8390 | </a:t>
            </a:r>
            <a:r>
              <a:rPr lang="en-US" sz="2000" dirty="0">
                <a:hlinkClick r:id="rId4" tooltip="Email Jeremy"/>
              </a:rPr>
              <a:t>jsmith@tmrpa.org</a:t>
            </a:r>
            <a:endParaRPr lang="en-US" sz="2000" dirty="0"/>
          </a:p>
          <a:p>
            <a:pPr marL="0" indent="0">
              <a:buNone/>
            </a:pPr>
            <a:endParaRPr lang="en-US" sz="2000" dirty="0"/>
          </a:p>
          <a:p>
            <a:pPr marL="0" indent="0">
              <a:buNone/>
            </a:pPr>
            <a:r>
              <a:rPr lang="en-US" sz="2000" b="1" dirty="0"/>
              <a:t>Dr. Eric Young | Washoe County Community Services Division | Senior Planner</a:t>
            </a:r>
          </a:p>
          <a:p>
            <a:pPr marL="0" indent="0">
              <a:buNone/>
            </a:pPr>
            <a:r>
              <a:rPr lang="en-US" sz="2000" dirty="0"/>
              <a:t>Office: 328.3613 | </a:t>
            </a:r>
            <a:r>
              <a:rPr lang="en-US" sz="2000" dirty="0">
                <a:hlinkClick r:id="rId5"/>
              </a:rPr>
              <a:t>eyoung@washoecounty.gov</a:t>
            </a:r>
            <a:endParaRPr lang="en-US" sz="2000" dirty="0"/>
          </a:p>
          <a:p>
            <a:pPr marL="0" indent="0">
              <a:buNone/>
            </a:pPr>
            <a:endParaRPr lang="en-US" sz="2000" dirty="0"/>
          </a:p>
          <a:p>
            <a:pPr marL="0" indent="0">
              <a:buNone/>
            </a:pPr>
            <a:r>
              <a:rPr lang="en-US" sz="2000" b="1" dirty="0"/>
              <a:t>Rob Pierce | Washoe County Planning Commission Chair &amp; Board of Adjustment | Chair</a:t>
            </a:r>
          </a:p>
          <a:p>
            <a:pPr marL="0" indent="0">
              <a:buNone/>
            </a:pPr>
            <a:r>
              <a:rPr lang="en-US" sz="2000" dirty="0"/>
              <a:t>Office: Contact Trevor Lloyd | </a:t>
            </a:r>
            <a:r>
              <a:rPr lang="en-US" sz="2000" dirty="0">
                <a:hlinkClick r:id="rId6"/>
              </a:rPr>
              <a:t>rpierce@washoecounty.gov</a:t>
            </a:r>
            <a:endParaRPr lang="en-US" sz="2000" dirty="0"/>
          </a:p>
          <a:p>
            <a:pPr marL="0" indent="0">
              <a:buNone/>
            </a:pPr>
            <a:endParaRPr lang="en-US" sz="2000" dirty="0"/>
          </a:p>
          <a:p>
            <a:pPr marL="0" indent="0">
              <a:buNone/>
            </a:pPr>
            <a:r>
              <a:rPr lang="en-US" sz="2000" b="1" dirty="0"/>
              <a:t>Trevor Lloyd | Washoe County Community Services Division | Planning Manager</a:t>
            </a:r>
          </a:p>
          <a:p>
            <a:pPr marL="0" indent="0">
              <a:buNone/>
            </a:pPr>
            <a:r>
              <a:rPr lang="en-US" sz="2000" dirty="0"/>
              <a:t>Office: 775-328-3617 | </a:t>
            </a:r>
            <a:r>
              <a:rPr lang="en-US" sz="2000" dirty="0">
                <a:hlinkClick r:id="rId7"/>
              </a:rPr>
              <a:t>tlloyd@washoecounty.gov</a:t>
            </a:r>
            <a:endParaRPr lang="en-US" sz="2000" dirty="0"/>
          </a:p>
        </p:txBody>
      </p:sp>
    </p:spTree>
    <p:extLst>
      <p:ext uri="{BB962C8B-B14F-4D97-AF65-F5344CB8AC3E}">
        <p14:creationId xmlns:p14="http://schemas.microsoft.com/office/powerpoint/2010/main" val="12140880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54ACA-149C-F14C-A627-32DF88977D72}"/>
              </a:ext>
            </a:extLst>
          </p:cNvPr>
          <p:cNvSpPr>
            <a:spLocks noGrp="1"/>
          </p:cNvSpPr>
          <p:nvPr>
            <p:ph type="title"/>
          </p:nvPr>
        </p:nvSpPr>
        <p:spPr/>
        <p:txBody>
          <a:bodyPr/>
          <a:lstStyle/>
          <a:p>
            <a:r>
              <a:rPr lang="en-US" dirty="0"/>
              <a:t>What is Property?   </a:t>
            </a:r>
          </a:p>
        </p:txBody>
      </p:sp>
      <p:sp>
        <p:nvSpPr>
          <p:cNvPr id="3" name="Content Placeholder 2">
            <a:extLst>
              <a:ext uri="{FF2B5EF4-FFF2-40B4-BE49-F238E27FC236}">
                <a16:creationId xmlns:a16="http://schemas.microsoft.com/office/drawing/2014/main" id="{3D69A2C2-506F-DF7C-88B7-5C50C6118BFC}"/>
              </a:ext>
            </a:extLst>
          </p:cNvPr>
          <p:cNvSpPr>
            <a:spLocks noGrp="1"/>
          </p:cNvSpPr>
          <p:nvPr>
            <p:ph idx="1"/>
          </p:nvPr>
        </p:nvSpPr>
        <p:spPr/>
        <p:txBody>
          <a:bodyPr>
            <a:normAutofit/>
          </a:bodyPr>
          <a:lstStyle/>
          <a:p>
            <a:pPr lvl="1"/>
            <a:r>
              <a:rPr lang="en-US" sz="2000" dirty="0"/>
              <a:t>For a “taking” to occur, claimant must have a stick in the bundle of rights.  The bundle of property rights includes “all rights inherent in ownership, including the inalienable right to possess, use, and enjoy the property.”  </a:t>
            </a:r>
            <a:r>
              <a:rPr lang="en-US" sz="2000" i="1" dirty="0"/>
              <a:t>ASAP Storage, Inc. v. City of Sparks</a:t>
            </a:r>
            <a:r>
              <a:rPr lang="en-US" sz="2000" dirty="0"/>
              <a:t>, 123 Nev. 639, 647, 173 P.3d 734, 740 (2007)</a:t>
            </a:r>
          </a:p>
          <a:p>
            <a:pPr lvl="1"/>
            <a:r>
              <a:rPr lang="en-US" sz="2000" dirty="0"/>
              <a:t>Right to possess</a:t>
            </a:r>
          </a:p>
          <a:p>
            <a:pPr lvl="1"/>
            <a:r>
              <a:rPr lang="en-US" sz="2000" dirty="0"/>
              <a:t>Right to use</a:t>
            </a:r>
          </a:p>
          <a:p>
            <a:pPr lvl="1"/>
            <a:r>
              <a:rPr lang="en-US" sz="2000" dirty="0"/>
              <a:t>Right to enjoy</a:t>
            </a:r>
          </a:p>
          <a:p>
            <a:pPr lvl="1"/>
            <a:r>
              <a:rPr lang="en-US" sz="2000" dirty="0"/>
              <a:t>Right to exclude</a:t>
            </a:r>
          </a:p>
        </p:txBody>
      </p:sp>
    </p:spTree>
    <p:extLst>
      <p:ext uri="{BB962C8B-B14F-4D97-AF65-F5344CB8AC3E}">
        <p14:creationId xmlns:p14="http://schemas.microsoft.com/office/powerpoint/2010/main" val="39171811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41354-BF94-AF79-E10E-0721CFE44F55}"/>
              </a:ext>
            </a:extLst>
          </p:cNvPr>
          <p:cNvSpPr>
            <a:spLocks noGrp="1"/>
          </p:cNvSpPr>
          <p:nvPr>
            <p:ph type="title"/>
          </p:nvPr>
        </p:nvSpPr>
        <p:spPr/>
        <p:txBody>
          <a:bodyPr/>
          <a:lstStyle/>
          <a:p>
            <a:r>
              <a:rPr lang="en-US" dirty="0"/>
              <a:t>What is a Taking?  </a:t>
            </a:r>
          </a:p>
        </p:txBody>
      </p:sp>
      <p:sp>
        <p:nvSpPr>
          <p:cNvPr id="3" name="Content Placeholder 2">
            <a:extLst>
              <a:ext uri="{FF2B5EF4-FFF2-40B4-BE49-F238E27FC236}">
                <a16:creationId xmlns:a16="http://schemas.microsoft.com/office/drawing/2014/main" id="{8447D209-85FC-44EC-649D-604BEF251F22}"/>
              </a:ext>
            </a:extLst>
          </p:cNvPr>
          <p:cNvSpPr>
            <a:spLocks noGrp="1"/>
          </p:cNvSpPr>
          <p:nvPr>
            <p:ph idx="1"/>
          </p:nvPr>
        </p:nvSpPr>
        <p:spPr/>
        <p:txBody>
          <a:bodyPr/>
          <a:lstStyle/>
          <a:p>
            <a:r>
              <a:rPr lang="en-US" sz="3200" dirty="0"/>
              <a:t>A taking can arise when the government regulates or physically appropriates an individual's private property. </a:t>
            </a:r>
          </a:p>
          <a:p>
            <a:pPr lvl="1"/>
            <a:r>
              <a:rPr lang="en-US" sz="2400" dirty="0"/>
              <a:t>Physical Taking  -- Physical appropriation exists when the government seizes or occupies private property or ousts owners from their private property.</a:t>
            </a:r>
          </a:p>
        </p:txBody>
      </p:sp>
    </p:spTree>
    <p:extLst>
      <p:ext uri="{BB962C8B-B14F-4D97-AF65-F5344CB8AC3E}">
        <p14:creationId xmlns:p14="http://schemas.microsoft.com/office/powerpoint/2010/main" val="3957122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C970F-C84C-B74C-8887-74E0B2532251}"/>
              </a:ext>
            </a:extLst>
          </p:cNvPr>
          <p:cNvSpPr>
            <a:spLocks noGrp="1"/>
          </p:cNvSpPr>
          <p:nvPr>
            <p:ph type="title"/>
          </p:nvPr>
        </p:nvSpPr>
        <p:spPr/>
        <p:txBody>
          <a:bodyPr/>
          <a:lstStyle/>
          <a:p>
            <a:r>
              <a:rPr lang="en-US" dirty="0"/>
              <a:t>What is a regulatory taking? </a:t>
            </a:r>
          </a:p>
        </p:txBody>
      </p:sp>
      <p:sp>
        <p:nvSpPr>
          <p:cNvPr id="3" name="Content Placeholder 2">
            <a:extLst>
              <a:ext uri="{FF2B5EF4-FFF2-40B4-BE49-F238E27FC236}">
                <a16:creationId xmlns:a16="http://schemas.microsoft.com/office/drawing/2014/main" id="{C17B305B-AEC0-51BA-94A7-A2242DEAFADA}"/>
              </a:ext>
            </a:extLst>
          </p:cNvPr>
          <p:cNvSpPr>
            <a:spLocks noGrp="1"/>
          </p:cNvSpPr>
          <p:nvPr>
            <p:ph idx="1"/>
          </p:nvPr>
        </p:nvSpPr>
        <p:spPr/>
        <p:txBody>
          <a:bodyPr/>
          <a:lstStyle/>
          <a:p>
            <a:r>
              <a:rPr lang="en-US" dirty="0"/>
              <a:t>Government has the right to restrict property use but regulatory takings occur when the government goes “too far”</a:t>
            </a:r>
          </a:p>
          <a:p>
            <a:r>
              <a:rPr lang="en-US" dirty="0"/>
              <a:t>Two bedrock principles </a:t>
            </a:r>
          </a:p>
          <a:p>
            <a:pPr lvl="1"/>
            <a:r>
              <a:rPr lang="en-US" dirty="0"/>
              <a:t>“</a:t>
            </a:r>
            <a:r>
              <a:rPr lang="en-US" sz="1800" dirty="0"/>
              <a:t>Fairness and Justice” – Armstrong v. U.S, 364 U.S. 40 (1960)</a:t>
            </a:r>
          </a:p>
          <a:p>
            <a:pPr lvl="1"/>
            <a:r>
              <a:rPr lang="en-US" sz="1800" dirty="0"/>
              <a:t>“Functional equivalence” with appropriation or </a:t>
            </a:r>
            <a:r>
              <a:rPr lang="en-US" sz="1800"/>
              <a:t>physical ouster </a:t>
            </a:r>
            <a:r>
              <a:rPr lang="en-US" sz="1800" dirty="0"/>
              <a:t>– </a:t>
            </a:r>
            <a:r>
              <a:rPr lang="en-US" sz="1800" dirty="0" err="1"/>
              <a:t>Lingle</a:t>
            </a:r>
            <a:r>
              <a:rPr lang="en-US" sz="1800" dirty="0"/>
              <a:t> v. Chevron USE, 544 U.S. 528 (2005). </a:t>
            </a:r>
          </a:p>
        </p:txBody>
      </p:sp>
    </p:spTree>
    <p:extLst>
      <p:ext uri="{BB962C8B-B14F-4D97-AF65-F5344CB8AC3E}">
        <p14:creationId xmlns:p14="http://schemas.microsoft.com/office/powerpoint/2010/main" val="17217302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DEAF2-83E2-506E-B88A-E62E193D3D47}"/>
              </a:ext>
            </a:extLst>
          </p:cNvPr>
          <p:cNvSpPr>
            <a:spLocks noGrp="1"/>
          </p:cNvSpPr>
          <p:nvPr>
            <p:ph type="title"/>
          </p:nvPr>
        </p:nvSpPr>
        <p:spPr/>
        <p:txBody>
          <a:bodyPr>
            <a:normAutofit/>
          </a:bodyPr>
          <a:lstStyle/>
          <a:p>
            <a:r>
              <a:rPr lang="en-US" dirty="0"/>
              <a:t>Why is this attorney wasting my time on this?</a:t>
            </a:r>
          </a:p>
        </p:txBody>
      </p:sp>
      <p:sp>
        <p:nvSpPr>
          <p:cNvPr id="3" name="Content Placeholder 2">
            <a:extLst>
              <a:ext uri="{FF2B5EF4-FFF2-40B4-BE49-F238E27FC236}">
                <a16:creationId xmlns:a16="http://schemas.microsoft.com/office/drawing/2014/main" id="{DF9B5AC8-22F9-9857-6B2A-AFF08A6329E5}"/>
              </a:ext>
            </a:extLst>
          </p:cNvPr>
          <p:cNvSpPr>
            <a:spLocks noGrp="1"/>
          </p:cNvSpPr>
          <p:nvPr>
            <p:ph idx="1"/>
          </p:nvPr>
        </p:nvSpPr>
        <p:spPr/>
        <p:txBody>
          <a:bodyPr/>
          <a:lstStyle/>
          <a:p>
            <a:r>
              <a:rPr lang="en-US" sz="2800" dirty="0"/>
              <a:t>Washoe County enacts regulations in the form of Development Code</a:t>
            </a:r>
          </a:p>
          <a:p>
            <a:pPr lvl="2"/>
            <a:r>
              <a:rPr lang="en-US" sz="2400" dirty="0"/>
              <a:t>Board of County Commissioners, Planning Commission and Board of Adjustment are acting as “regulators”</a:t>
            </a:r>
          </a:p>
          <a:p>
            <a:pPr lvl="2"/>
            <a:r>
              <a:rPr lang="en-US" sz="2400" dirty="0"/>
              <a:t>Approvals, Denials, Conditions on Property are all regulations impacting the bundle of rights and if they go “too far” or are not based on law, a taking can occur.  </a:t>
            </a:r>
          </a:p>
          <a:p>
            <a:pPr lvl="2"/>
            <a:endParaRPr lang="en-US" sz="2400" dirty="0"/>
          </a:p>
        </p:txBody>
      </p:sp>
    </p:spTree>
    <p:extLst>
      <p:ext uri="{BB962C8B-B14F-4D97-AF65-F5344CB8AC3E}">
        <p14:creationId xmlns:p14="http://schemas.microsoft.com/office/powerpoint/2010/main" val="1280830763"/>
      </p:ext>
    </p:extLst>
  </p:cSld>
  <p:clrMapOvr>
    <a:masterClrMapping/>
  </p:clrMapOvr>
</p:sld>
</file>

<file path=ppt/theme/theme1.xml><?xml version="1.0" encoding="utf-8"?>
<a:theme xmlns:a="http://schemas.openxmlformats.org/drawingml/2006/main" name="1_Office Theme">
  <a:themeElements>
    <a:clrScheme name="Washoe County">
      <a:dk1>
        <a:srgbClr val="000000"/>
      </a:dk1>
      <a:lt1>
        <a:srgbClr val="FFFFFF"/>
      </a:lt1>
      <a:dk2>
        <a:srgbClr val="44546A"/>
      </a:dk2>
      <a:lt2>
        <a:srgbClr val="E7E6E6"/>
      </a:lt2>
      <a:accent1>
        <a:srgbClr val="0475A7"/>
      </a:accent1>
      <a:accent2>
        <a:srgbClr val="6A428A"/>
      </a:accent2>
      <a:accent3>
        <a:srgbClr val="C35366"/>
      </a:accent3>
      <a:accent4>
        <a:srgbClr val="BA6391"/>
      </a:accent4>
      <a:accent5>
        <a:srgbClr val="F48E71"/>
      </a:accent5>
      <a:accent6>
        <a:srgbClr val="F8C457"/>
      </a:accent6>
      <a:hlink>
        <a:srgbClr val="0563C1"/>
      </a:hlink>
      <a:folHlink>
        <a:srgbClr val="954F72"/>
      </a:folHlink>
    </a:clrScheme>
    <a:fontScheme name="Tw Cen MT-Rockwell">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ustom 16">
      <a:dk1>
        <a:sysClr val="windowText" lastClr="000000"/>
      </a:dk1>
      <a:lt1>
        <a:sysClr val="window" lastClr="FFFFFF"/>
      </a:lt1>
      <a:dk2>
        <a:srgbClr val="242852"/>
      </a:dk2>
      <a:lt2>
        <a:srgbClr val="D7D2D9"/>
      </a:lt2>
      <a:accent1>
        <a:srgbClr val="4A66AC"/>
      </a:accent1>
      <a:accent2>
        <a:srgbClr val="374C8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itle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876EC44-A95C-4016-B555-CDD6711CAEE6}" vid="{718B9178-E3E9-4272-AB2E-88921C4AE589}"/>
    </a:ext>
  </a:extLst>
</a:theme>
</file>

<file path=ppt/theme/theme4.xml><?xml version="1.0" encoding="utf-8"?>
<a:theme xmlns:a="http://schemas.openxmlformats.org/drawingml/2006/main" name="Body - Text Onl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876EC44-A95C-4016-B555-CDD6711CAEE6}" vid="{F58E8804-8A5E-4E95-A93A-DB6239B9AA21}"/>
    </a:ext>
  </a:extLst>
</a:theme>
</file>

<file path=ppt/theme/theme5.xml><?xml version="1.0" encoding="utf-8"?>
<a:theme xmlns:a="http://schemas.openxmlformats.org/drawingml/2006/main" name="2_Office Theme">
  <a:themeElements>
    <a:clrScheme name="Washoe County">
      <a:dk1>
        <a:srgbClr val="000000"/>
      </a:dk1>
      <a:lt1>
        <a:srgbClr val="FFFFFF"/>
      </a:lt1>
      <a:dk2>
        <a:srgbClr val="44546A"/>
      </a:dk2>
      <a:lt2>
        <a:srgbClr val="E7E6E6"/>
      </a:lt2>
      <a:accent1>
        <a:srgbClr val="0475A7"/>
      </a:accent1>
      <a:accent2>
        <a:srgbClr val="6A428A"/>
      </a:accent2>
      <a:accent3>
        <a:srgbClr val="C35366"/>
      </a:accent3>
      <a:accent4>
        <a:srgbClr val="BA6391"/>
      </a:accent4>
      <a:accent5>
        <a:srgbClr val="F48E71"/>
      </a:accent5>
      <a:accent6>
        <a:srgbClr val="F8C457"/>
      </a:accent6>
      <a:hlink>
        <a:srgbClr val="0563C1"/>
      </a:hlink>
      <a:folHlink>
        <a:srgbClr val="954F72"/>
      </a:folHlink>
    </a:clrScheme>
    <a:fontScheme name="Tw Cen MT-Rockwell">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CB3540E5350B4F8430A3F167417D44" ma:contentTypeVersion="16" ma:contentTypeDescription="Create a new document." ma:contentTypeScope="" ma:versionID="62218403509189c6bae05f45bb6be05c">
  <xsd:schema xmlns:xsd="http://www.w3.org/2001/XMLSchema" xmlns:xs="http://www.w3.org/2001/XMLSchema" xmlns:p="http://schemas.microsoft.com/office/2006/metadata/properties" xmlns:ns2="61acbd0e-8d97-4eab-adf5-73367b499e5d" xmlns:ns3="58cd2864-a2ba-4bca-97be-cff8ac02128d" targetNamespace="http://schemas.microsoft.com/office/2006/metadata/properties" ma:root="true" ma:fieldsID="da3183aee502165235f8b2d02da72519" ns2:_="" ns3:_="">
    <xsd:import namespace="61acbd0e-8d97-4eab-adf5-73367b499e5d"/>
    <xsd:import namespace="58cd2864-a2ba-4bca-97be-cff8ac02128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ObjectDetectorVersions" minOccurs="0"/>
                <xsd:element ref="ns2:Note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acbd0e-8d97-4eab-adf5-73367b499e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b48f011-0c99-48a8-b23c-e11e698ab552"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Notes" ma:index="22" nillable="true" ma:displayName="Notes" ma:format="Dropdown" ma:internalName="Notes">
      <xsd:simpleType>
        <xsd:restriction base="dms:Note">
          <xsd:maxLength value="255"/>
        </xsd:restriction>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8cd2864-a2ba-4bca-97be-cff8ac02128d"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b5ab036-566d-4bc9-b3dd-50a0351051b0}" ma:internalName="TaxCatchAll" ma:showField="CatchAllData" ma:web="58cd2864-a2ba-4bca-97be-cff8ac02128d">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1acbd0e-8d97-4eab-adf5-73367b499e5d">
      <Terms xmlns="http://schemas.microsoft.com/office/infopath/2007/PartnerControls"/>
    </lcf76f155ced4ddcb4097134ff3c332f>
    <TaxCatchAll xmlns="58cd2864-a2ba-4bca-97be-cff8ac02128d" xsi:nil="true"/>
    <Notes xmlns="61acbd0e-8d97-4eab-adf5-73367b499e5d" xsi:nil="true"/>
  </documentManagement>
</p:properties>
</file>

<file path=customXml/itemProps1.xml><?xml version="1.0" encoding="utf-8"?>
<ds:datastoreItem xmlns:ds="http://schemas.openxmlformats.org/officeDocument/2006/customXml" ds:itemID="{0F121BC2-2993-4106-AF3C-9AFF2C20AF05}">
  <ds:schemaRefs>
    <ds:schemaRef ds:uri="http://schemas.microsoft.com/sharepoint/v3/contenttype/forms"/>
  </ds:schemaRefs>
</ds:datastoreItem>
</file>

<file path=customXml/itemProps2.xml><?xml version="1.0" encoding="utf-8"?>
<ds:datastoreItem xmlns:ds="http://schemas.openxmlformats.org/officeDocument/2006/customXml" ds:itemID="{30BB8809-6D75-4E15-87DF-548452A5C2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acbd0e-8d97-4eab-adf5-73367b499e5d"/>
    <ds:schemaRef ds:uri="58cd2864-a2ba-4bca-97be-cff8ac02128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74CDE59-DD2D-4341-9D07-6F6A8C326207}">
  <ds:schemaRefs>
    <ds:schemaRef ds:uri="http://schemas.microsoft.com/office/2006/documentManagement/types"/>
    <ds:schemaRef ds:uri="http://schemas.openxmlformats.org/package/2006/metadata/core-properties"/>
    <ds:schemaRef ds:uri="http://purl.org/dc/elements/1.1/"/>
    <ds:schemaRef ds:uri="http://www.w3.org/XML/1998/namespace"/>
    <ds:schemaRef ds:uri="http://purl.org/dc/dcmitype/"/>
    <ds:schemaRef ds:uri="61acbd0e-8d97-4eab-adf5-73367b499e5d"/>
    <ds:schemaRef ds:uri="http://schemas.microsoft.com/office/2006/metadata/properties"/>
    <ds:schemaRef ds:uri="http://purl.org/dc/terms/"/>
    <ds:schemaRef ds:uri="http://schemas.microsoft.com/office/infopath/2007/PartnerControls"/>
    <ds:schemaRef ds:uri="58cd2864-a2ba-4bca-97be-cff8ac02128d"/>
  </ds:schemaRefs>
</ds:datastoreItem>
</file>

<file path=docProps/app.xml><?xml version="1.0" encoding="utf-8"?>
<Properties xmlns="http://schemas.openxmlformats.org/officeDocument/2006/extended-properties" xmlns:vt="http://schemas.openxmlformats.org/officeDocument/2006/docPropsVTypes">
  <TotalTime>38</TotalTime>
  <Words>2168</Words>
  <Application>Microsoft Office PowerPoint</Application>
  <PresentationFormat>Widescreen</PresentationFormat>
  <Paragraphs>371</Paragraphs>
  <Slides>52</Slides>
  <Notes>21</Notes>
  <HiddenSlides>0</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52</vt:i4>
      </vt:variant>
    </vt:vector>
  </HeadingPairs>
  <TitlesOfParts>
    <vt:vector size="70" baseType="lpstr">
      <vt:lpstr>Aptos</vt:lpstr>
      <vt:lpstr>Arial</vt:lpstr>
      <vt:lpstr>Calibri</vt:lpstr>
      <vt:lpstr>Calibri Light</vt:lpstr>
      <vt:lpstr>Lato</vt:lpstr>
      <vt:lpstr>Open Sans</vt:lpstr>
      <vt:lpstr>Roboto</vt:lpstr>
      <vt:lpstr>Roboto Slab</vt:lpstr>
      <vt:lpstr>Roboto Slab Light</vt:lpstr>
      <vt:lpstr>Rockwell</vt:lpstr>
      <vt:lpstr>Unify Sans</vt:lpstr>
      <vt:lpstr>Wingdings</vt:lpstr>
      <vt:lpstr>Wingdings 2</vt:lpstr>
      <vt:lpstr>1_Office Theme</vt:lpstr>
      <vt:lpstr>Office Theme</vt:lpstr>
      <vt:lpstr>TitleSlides</vt:lpstr>
      <vt:lpstr>Body - Text Only</vt:lpstr>
      <vt:lpstr>2_Office Theme</vt:lpstr>
      <vt:lpstr>PowerPoint Presentation</vt:lpstr>
      <vt:lpstr>Budget/Fiscal  Abbe Yacoben</vt:lpstr>
      <vt:lpstr>General Fund Sources = $503.9 M</vt:lpstr>
      <vt:lpstr>Legal  Michael Large</vt:lpstr>
      <vt:lpstr>Takings and Inverse Condemnation</vt:lpstr>
      <vt:lpstr>What is Property?   </vt:lpstr>
      <vt:lpstr>What is a Taking?  </vt:lpstr>
      <vt:lpstr>What is a regulatory taking? </vt:lpstr>
      <vt:lpstr>Why is this attorney wasting my time on this?</vt:lpstr>
      <vt:lpstr>Approval, Denials, and Conditions not supported by evidence in the record can result in Takings Claims</vt:lpstr>
      <vt:lpstr>Regional Planning  Jeremy Smith</vt:lpstr>
      <vt:lpstr>Regional Planning in the Truckee Meadows  Truckee Meadows Regional Planning Agency (TMRPA) Jeremy Smith, Director</vt:lpstr>
      <vt:lpstr>Overview of TMRPA</vt:lpstr>
      <vt:lpstr>Agency Structure &amp; Jurisdiction</vt:lpstr>
      <vt:lpstr>Mandate in State Law</vt:lpstr>
      <vt:lpstr>Adoption of the 2019 Regional Plan</vt:lpstr>
      <vt:lpstr>Regulatory Function</vt:lpstr>
      <vt:lpstr>Data and Analytics</vt:lpstr>
      <vt:lpstr>Regional Coordination</vt:lpstr>
      <vt:lpstr>Summary</vt:lpstr>
      <vt:lpstr>Where to go to learn more</vt:lpstr>
      <vt:lpstr>Washoe County Master Plan  Eric Young</vt:lpstr>
      <vt:lpstr>PowerPoint Presentation</vt:lpstr>
      <vt:lpstr>Plans</vt:lpstr>
      <vt:lpstr>Plans</vt:lpstr>
      <vt:lpstr>Plans</vt:lpstr>
      <vt:lpstr>Plans</vt:lpstr>
      <vt:lpstr>Planning Commission  Rob Pierce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Planning  Program  Trevor Lloyd</vt:lpstr>
      <vt:lpstr>PowerPoint Presentation</vt:lpstr>
      <vt:lpstr>Washoe County</vt:lpstr>
      <vt:lpstr>Planning Hierarchy</vt:lpstr>
      <vt:lpstr>Key Responsibilities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Yacoben, Abbe</dc:creator>
  <cp:lastModifiedBy>Wilson, Alexandra</cp:lastModifiedBy>
  <cp:revision>1</cp:revision>
  <cp:lastPrinted>2024-10-02T22:56:07Z</cp:lastPrinted>
  <dcterms:created xsi:type="dcterms:W3CDTF">2024-09-30T18:13:39Z</dcterms:created>
  <dcterms:modified xsi:type="dcterms:W3CDTF">2024-10-02T22:59:32Z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0x01010079CB3540E5350B4F8430A3F167417D44</vt:lpwstr>
  </property>
  <property fmtid="{D5CDD505-2E9C-101B-9397-08002B2CF9AE}" pid="3" name="MediaServiceImageTags">
    <vt:lpwstr/>
  </property>
</Properties>
</file>