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 id="2147483658" r:id="rId3"/>
    <p:sldMasterId id="2147483660" r:id="rId4"/>
  </p:sldMasterIdLst>
  <p:notesMasterIdLst>
    <p:notesMasterId r:id="rId16"/>
  </p:notesMasterIdLst>
  <p:handoutMasterIdLst>
    <p:handoutMasterId r:id="rId17"/>
  </p:handoutMasterIdLst>
  <p:sldIdLst>
    <p:sldId id="267" r:id="rId5"/>
    <p:sldId id="313" r:id="rId6"/>
    <p:sldId id="314" r:id="rId7"/>
    <p:sldId id="315" r:id="rId8"/>
    <p:sldId id="306" r:id="rId9"/>
    <p:sldId id="311" r:id="rId10"/>
    <p:sldId id="266" r:id="rId11"/>
    <p:sldId id="261" r:id="rId12"/>
    <p:sldId id="312" r:id="rId13"/>
    <p:sldId id="316" r:id="rId14"/>
    <p:sldId id="257" r:id="rId1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1DD992-38D4-4919-B3BA-2D54008A091D}" v="3" dt="2025-10-07T15:32:53.6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3" autoAdjust="0"/>
  </p:normalViewPr>
  <p:slideViewPr>
    <p:cSldViewPr snapToGrid="0">
      <p:cViewPr varScale="1">
        <p:scale>
          <a:sx n="102" d="100"/>
          <a:sy n="102" d="100"/>
        </p:scale>
        <p:origin x="138" y="162"/>
      </p:cViewPr>
      <p:guideLst/>
    </p:cSldViewPr>
  </p:slideViewPr>
  <p:notesTextViewPr>
    <p:cViewPr>
      <p:scale>
        <a:sx n="1" d="1"/>
        <a:sy n="1" d="1"/>
      </p:scale>
      <p:origin x="0" y="0"/>
    </p:cViewPr>
  </p:notesTextViewPr>
  <p:notesViewPr>
    <p:cSldViewPr snapToGrid="0">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ton, Sally" userId="90b8e099-2b56-440a-83c7-5982011a135f" providerId="ADAL" clId="{09548BD9-8E7D-4569-BC19-0454188E8313}"/>
    <pc:docChg chg="custSel modSld">
      <pc:chgData name="Johnston, Sally" userId="90b8e099-2b56-440a-83c7-5982011a135f" providerId="ADAL" clId="{09548BD9-8E7D-4569-BC19-0454188E8313}" dt="2025-10-07T15:41:40.573" v="27"/>
      <pc:docMkLst>
        <pc:docMk/>
      </pc:docMkLst>
      <pc:sldChg chg="modSp mod">
        <pc:chgData name="Johnston, Sally" userId="90b8e099-2b56-440a-83c7-5982011a135f" providerId="ADAL" clId="{09548BD9-8E7D-4569-BC19-0454188E8313}" dt="2025-10-07T15:31:04.359" v="20" actId="20577"/>
        <pc:sldMkLst>
          <pc:docMk/>
          <pc:sldMk cId="1358347916" sldId="257"/>
        </pc:sldMkLst>
        <pc:spChg chg="mod ord">
          <ac:chgData name="Johnston, Sally" userId="90b8e099-2b56-440a-83c7-5982011a135f" providerId="ADAL" clId="{09548BD9-8E7D-4569-BC19-0454188E8313}" dt="2025-10-07T15:31:04.359" v="20" actId="20577"/>
          <ac:spMkLst>
            <pc:docMk/>
            <pc:sldMk cId="1358347916" sldId="257"/>
            <ac:spMk id="2" creationId="{F4235246-8CAC-0E8B-5BD1-039FFDFCBE5B}"/>
          </ac:spMkLst>
        </pc:spChg>
        <pc:spChg chg="mod">
          <ac:chgData name="Johnston, Sally" userId="90b8e099-2b56-440a-83c7-5982011a135f" providerId="ADAL" clId="{09548BD9-8E7D-4569-BC19-0454188E8313}" dt="2025-10-07T15:28:19.033" v="9" actId="962"/>
          <ac:spMkLst>
            <pc:docMk/>
            <pc:sldMk cId="1358347916" sldId="257"/>
            <ac:spMk id="4" creationId="{2FBBD557-2010-F3BA-A18E-D436963779C3}"/>
          </ac:spMkLst>
        </pc:spChg>
      </pc:sldChg>
      <pc:sldChg chg="modSp mod">
        <pc:chgData name="Johnston, Sally" userId="90b8e099-2b56-440a-83c7-5982011a135f" providerId="ADAL" clId="{09548BD9-8E7D-4569-BC19-0454188E8313}" dt="2025-10-07T15:33:18.171" v="24" actId="20577"/>
        <pc:sldMkLst>
          <pc:docMk/>
          <pc:sldMk cId="1714355801" sldId="261"/>
        </pc:sldMkLst>
        <pc:spChg chg="mod">
          <ac:chgData name="Johnston, Sally" userId="90b8e099-2b56-440a-83c7-5982011a135f" providerId="ADAL" clId="{09548BD9-8E7D-4569-BC19-0454188E8313}" dt="2025-10-07T15:33:18.171" v="24" actId="20577"/>
          <ac:spMkLst>
            <pc:docMk/>
            <pc:sldMk cId="1714355801" sldId="261"/>
            <ac:spMk id="13" creationId="{DC2E7BA6-D5DB-8B29-76E4-5884B878D3CB}"/>
          </ac:spMkLst>
        </pc:spChg>
      </pc:sldChg>
      <pc:sldChg chg="modSp mod">
        <pc:chgData name="Johnston, Sally" userId="90b8e099-2b56-440a-83c7-5982011a135f" providerId="ADAL" clId="{09548BD9-8E7D-4569-BC19-0454188E8313}" dt="2025-10-07T15:41:40.573" v="27"/>
        <pc:sldMkLst>
          <pc:docMk/>
          <pc:sldMk cId="2366935324" sldId="267"/>
        </pc:sldMkLst>
        <pc:spChg chg="ord">
          <ac:chgData name="Johnston, Sally" userId="90b8e099-2b56-440a-83c7-5982011a135f" providerId="ADAL" clId="{09548BD9-8E7D-4569-BC19-0454188E8313}" dt="2025-10-07T15:41:40.573" v="27"/>
          <ac:spMkLst>
            <pc:docMk/>
            <pc:sldMk cId="2366935324" sldId="267"/>
            <ac:spMk id="2" creationId="{6E06B7A6-705E-4CC0-9042-0A902445ECD8}"/>
          </ac:spMkLst>
        </pc:spChg>
      </pc:sldChg>
      <pc:sldChg chg="modSp mod">
        <pc:chgData name="Johnston, Sally" userId="90b8e099-2b56-440a-83c7-5982011a135f" providerId="ADAL" clId="{09548BD9-8E7D-4569-BC19-0454188E8313}" dt="2025-10-07T15:32:40.592" v="22" actId="20577"/>
        <pc:sldMkLst>
          <pc:docMk/>
          <pc:sldMk cId="3103637085" sldId="312"/>
        </pc:sldMkLst>
        <pc:spChg chg="ord">
          <ac:chgData name="Johnston, Sally" userId="90b8e099-2b56-440a-83c7-5982011a135f" providerId="ADAL" clId="{09548BD9-8E7D-4569-BC19-0454188E8313}" dt="2025-10-07T15:25:54.178" v="1"/>
          <ac:spMkLst>
            <pc:docMk/>
            <pc:sldMk cId="3103637085" sldId="312"/>
            <ac:spMk id="2" creationId="{14C24942-C06E-9A2B-37FB-C5655909B33B}"/>
          </ac:spMkLst>
        </pc:spChg>
        <pc:spChg chg="mod ord">
          <ac:chgData name="Johnston, Sally" userId="90b8e099-2b56-440a-83c7-5982011a135f" providerId="ADAL" clId="{09548BD9-8E7D-4569-BC19-0454188E8313}" dt="2025-10-07T15:32:40.592" v="22" actId="20577"/>
          <ac:spMkLst>
            <pc:docMk/>
            <pc:sldMk cId="3103637085" sldId="312"/>
            <ac:spMk id="6" creationId="{E20E19E7-D830-E96E-2025-B2B237C4F1C8}"/>
          </ac:spMkLst>
        </pc:spChg>
      </pc:sldChg>
      <pc:sldChg chg="modSp mod">
        <pc:chgData name="Johnston, Sally" userId="90b8e099-2b56-440a-83c7-5982011a135f" providerId="ADAL" clId="{09548BD9-8E7D-4569-BC19-0454188E8313}" dt="2025-10-07T15:34:51.186" v="26"/>
        <pc:sldMkLst>
          <pc:docMk/>
          <pc:sldMk cId="2359634045" sldId="313"/>
        </pc:sldMkLst>
        <pc:spChg chg="ord">
          <ac:chgData name="Johnston, Sally" userId="90b8e099-2b56-440a-83c7-5982011a135f" providerId="ADAL" clId="{09548BD9-8E7D-4569-BC19-0454188E8313}" dt="2025-10-07T15:34:51.186" v="26"/>
          <ac:spMkLst>
            <pc:docMk/>
            <pc:sldMk cId="2359634045" sldId="313"/>
            <ac:spMk id="21" creationId="{948738BA-D24E-1846-B815-9CA15E2D2588}"/>
          </ac:spMkLst>
        </pc:spChg>
      </pc:sldChg>
      <pc:sldChg chg="modSp mod">
        <pc:chgData name="Johnston, Sally" userId="90b8e099-2b56-440a-83c7-5982011a135f" providerId="ADAL" clId="{09548BD9-8E7D-4569-BC19-0454188E8313}" dt="2025-10-07T15:26:30.584" v="6"/>
        <pc:sldMkLst>
          <pc:docMk/>
          <pc:sldMk cId="1995558304" sldId="316"/>
        </pc:sldMkLst>
        <pc:spChg chg="ord">
          <ac:chgData name="Johnston, Sally" userId="90b8e099-2b56-440a-83c7-5982011a135f" providerId="ADAL" clId="{09548BD9-8E7D-4569-BC19-0454188E8313}" dt="2025-10-07T15:26:20.371" v="5"/>
          <ac:spMkLst>
            <pc:docMk/>
            <pc:sldMk cId="1995558304" sldId="316"/>
            <ac:spMk id="2" creationId="{5AA8DA52-CCF3-2719-2BF8-8063DD12A8FE}"/>
          </ac:spMkLst>
        </pc:spChg>
        <pc:spChg chg="ord">
          <ac:chgData name="Johnston, Sally" userId="90b8e099-2b56-440a-83c7-5982011a135f" providerId="ADAL" clId="{09548BD9-8E7D-4569-BC19-0454188E8313}" dt="2025-10-07T15:26:30.584" v="6"/>
          <ac:spMkLst>
            <pc:docMk/>
            <pc:sldMk cId="1995558304" sldId="316"/>
            <ac:spMk id="7" creationId="{C8AC8CF1-BBAD-7336-30DA-4FB73D8A758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801A35-678C-4C7C-9E94-5B5C45574931}"/>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5047BD2D-85D7-4EE7-BC16-006CC7DD1FBE}"/>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B4251CCC-4C1B-4572-A0B6-E66A7385FBD2}" type="datetimeFigureOut">
              <a:rPr lang="en-US" smtClean="0"/>
              <a:t>10/6/2025</a:t>
            </a:fld>
            <a:endParaRPr lang="en-US"/>
          </a:p>
        </p:txBody>
      </p:sp>
      <p:sp>
        <p:nvSpPr>
          <p:cNvPr id="4" name="Footer Placeholder 3">
            <a:extLst>
              <a:ext uri="{FF2B5EF4-FFF2-40B4-BE49-F238E27FC236}">
                <a16:creationId xmlns:a16="http://schemas.microsoft.com/office/drawing/2014/main" id="{97FD4251-CF28-4C57-95B5-ED9EC75B89DB}"/>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2421CE6-1121-4B47-901E-03B63A890E79}"/>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6A5E47CF-A132-4755-AC38-EB7B8D6D137E}" type="slidenum">
              <a:rPr lang="en-US" smtClean="0"/>
              <a:t>‹#›</a:t>
            </a:fld>
            <a:endParaRPr lang="en-US"/>
          </a:p>
        </p:txBody>
      </p:sp>
    </p:spTree>
    <p:extLst>
      <p:ext uri="{BB962C8B-B14F-4D97-AF65-F5344CB8AC3E}">
        <p14:creationId xmlns:p14="http://schemas.microsoft.com/office/powerpoint/2010/main" val="1518685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DC0465E-5EEE-4BC3-8BBB-C4F4E19475E4}" type="datetimeFigureOut">
              <a:rPr lang="en-US" smtClean="0"/>
              <a:t>10/6/2025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4D952F1-A0E4-4A3A-A85E-78C422E15B50}" type="slidenum">
              <a:rPr lang="en-US" smtClean="0"/>
              <a:t>‹#›</a:t>
            </a:fld>
            <a:endParaRPr lang="en-US"/>
          </a:p>
        </p:txBody>
      </p:sp>
    </p:spTree>
    <p:extLst>
      <p:ext uri="{BB962C8B-B14F-4D97-AF65-F5344CB8AC3E}">
        <p14:creationId xmlns:p14="http://schemas.microsoft.com/office/powerpoint/2010/main" val="2018146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B1B4BB-E234-430A-A3E6-559AEDC559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87164" y="1948322"/>
            <a:ext cx="1817675" cy="1816443"/>
          </a:xfrm>
          <a:prstGeom prst="rect">
            <a:avLst/>
          </a:prstGeom>
        </p:spPr>
      </p:pic>
      <p:sp>
        <p:nvSpPr>
          <p:cNvPr id="20" name="Text Placeholder 19">
            <a:extLst>
              <a:ext uri="{FF2B5EF4-FFF2-40B4-BE49-F238E27FC236}">
                <a16:creationId xmlns:a16="http://schemas.microsoft.com/office/drawing/2014/main" id="{5E4FB5E8-F268-4DE6-95C6-1A75771124C3}"/>
              </a:ext>
            </a:extLst>
          </p:cNvPr>
          <p:cNvSpPr>
            <a:spLocks noGrp="1"/>
          </p:cNvSpPr>
          <p:nvPr>
            <p:ph type="body" sz="quarter" idx="10" hasCustomPrompt="1"/>
          </p:nvPr>
        </p:nvSpPr>
        <p:spPr>
          <a:xfrm>
            <a:off x="0" y="634389"/>
            <a:ext cx="12192000" cy="517404"/>
          </a:xfrm>
          <a:prstGeom prst="rect">
            <a:avLst/>
          </a:prstGeom>
        </p:spPr>
        <p:txBody>
          <a:bodyPr anchor="ctr"/>
          <a:lstStyle>
            <a:lvl1pPr marL="0" indent="0" algn="ctr">
              <a:buNone/>
              <a:defRPr sz="2000">
                <a:solidFill>
                  <a:schemeClr val="bg1"/>
                </a:solidFill>
                <a:latin typeface="Roboto Slab"/>
              </a:defRPr>
            </a:lvl1pPr>
          </a:lstStyle>
          <a:p>
            <a:pPr lvl="0"/>
            <a:r>
              <a:rPr lang="en-US" dirty="0"/>
              <a:t>Washoe County Board of Adjustment / Planning Commission</a:t>
            </a:r>
          </a:p>
        </p:txBody>
      </p:sp>
      <p:sp>
        <p:nvSpPr>
          <p:cNvPr id="22" name="Text Placeholder 21">
            <a:extLst>
              <a:ext uri="{FF2B5EF4-FFF2-40B4-BE49-F238E27FC236}">
                <a16:creationId xmlns:a16="http://schemas.microsoft.com/office/drawing/2014/main" id="{8141FEFA-9BE9-464E-A1E7-6D587385259C}"/>
              </a:ext>
            </a:extLst>
          </p:cNvPr>
          <p:cNvSpPr>
            <a:spLocks noGrp="1"/>
          </p:cNvSpPr>
          <p:nvPr>
            <p:ph type="body" sz="quarter" idx="11" hasCustomPrompt="1"/>
          </p:nvPr>
        </p:nvSpPr>
        <p:spPr>
          <a:xfrm>
            <a:off x="0" y="4668472"/>
            <a:ext cx="12192000" cy="1046529"/>
          </a:xfrm>
          <a:prstGeom prst="rect">
            <a:avLst/>
          </a:prstGeom>
        </p:spPr>
        <p:txBody>
          <a:bodyPr anchor="ctr"/>
          <a:lstStyle>
            <a:lvl1pPr marL="0" indent="0" algn="ctr">
              <a:buNone/>
              <a:defRPr sz="6000" b="1">
                <a:solidFill>
                  <a:schemeClr val="bg1"/>
                </a:solidFill>
                <a:latin typeface="Roboto Slab"/>
              </a:defRPr>
            </a:lvl1pPr>
          </a:lstStyle>
          <a:p>
            <a:pPr lvl="0"/>
            <a:r>
              <a:rPr lang="en-US" dirty="0"/>
              <a:t>Case Number (Case Name)</a:t>
            </a:r>
          </a:p>
        </p:txBody>
      </p:sp>
      <p:sp>
        <p:nvSpPr>
          <p:cNvPr id="24" name="Content Placeholder 23">
            <a:extLst>
              <a:ext uri="{FF2B5EF4-FFF2-40B4-BE49-F238E27FC236}">
                <a16:creationId xmlns:a16="http://schemas.microsoft.com/office/drawing/2014/main" id="{DA24A730-44B5-4852-8BC2-141501F8BCA4}"/>
              </a:ext>
            </a:extLst>
          </p:cNvPr>
          <p:cNvSpPr>
            <a:spLocks noGrp="1"/>
          </p:cNvSpPr>
          <p:nvPr>
            <p:ph sz="quarter" idx="12" hasCustomPrompt="1"/>
          </p:nvPr>
        </p:nvSpPr>
        <p:spPr>
          <a:xfrm>
            <a:off x="0" y="5943482"/>
            <a:ext cx="12192000" cy="527660"/>
          </a:xfrm>
          <a:prstGeom prst="rect">
            <a:avLst/>
          </a:prstGeom>
        </p:spPr>
        <p:txBody>
          <a:bodyPr anchor="ctr"/>
          <a:lstStyle>
            <a:lvl1pPr marL="0" indent="0" algn="ctr">
              <a:buNone/>
              <a:defRPr sz="2400">
                <a:solidFill>
                  <a:schemeClr val="bg1"/>
                </a:solidFill>
                <a:latin typeface="Roboto Slab"/>
              </a:defRPr>
            </a:lvl1pPr>
          </a:lstStyle>
          <a:p>
            <a:pPr lvl="0"/>
            <a:r>
              <a:rPr lang="en-US" dirty="0"/>
              <a:t>Month DD, YYYY</a:t>
            </a:r>
          </a:p>
        </p:txBody>
      </p:sp>
    </p:spTree>
    <p:extLst>
      <p:ext uri="{BB962C8B-B14F-4D97-AF65-F5344CB8AC3E}">
        <p14:creationId xmlns:p14="http://schemas.microsoft.com/office/powerpoint/2010/main" val="3804854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8B213-9D81-40C2-9273-4339406F43F0}"/>
              </a:ext>
            </a:extLst>
          </p:cNvPr>
          <p:cNvSpPr txBox="1">
            <a:spLocks/>
          </p:cNvSpPr>
          <p:nvPr userDrawn="1"/>
        </p:nvSpPr>
        <p:spPr>
          <a:xfrm>
            <a:off x="1600200" y="762000"/>
            <a:ext cx="9144000" cy="2387600"/>
          </a:xfrm>
          <a:prstGeom prst="rect">
            <a:avLst/>
          </a:prstGeom>
        </p:spPr>
        <p:txBody>
          <a:bodyPr anchor="b"/>
          <a:lstStyle>
            <a:lvl1pPr algn="ctr" defTabSz="914377" rtl="0" eaLnBrk="1" latinLnBrk="0" hangingPunct="1">
              <a:lnSpc>
                <a:spcPct val="90000"/>
              </a:lnSpc>
              <a:spcBef>
                <a:spcPct val="0"/>
              </a:spcBef>
              <a:buNone/>
              <a:defRPr sz="6000" b="1" i="0" kern="1200">
                <a:solidFill>
                  <a:srgbClr val="0476A8"/>
                </a:solidFill>
                <a:latin typeface="Roboto Slab" pitchFamily="2" charset="0"/>
                <a:ea typeface="Roboto Slab" pitchFamily="2" charset="0"/>
                <a:cs typeface="+mj-cs"/>
              </a:defRPr>
            </a:lvl1pPr>
          </a:lstStyle>
          <a:p>
            <a:r>
              <a:rPr lang="en-US" sz="7200" dirty="0">
                <a:solidFill>
                  <a:schemeClr val="bg1"/>
                </a:solidFill>
              </a:rPr>
              <a:t>Thank you</a:t>
            </a:r>
          </a:p>
        </p:txBody>
      </p:sp>
      <p:pic>
        <p:nvPicPr>
          <p:cNvPr id="4" name="Picture 3">
            <a:extLst>
              <a:ext uri="{FF2B5EF4-FFF2-40B4-BE49-F238E27FC236}">
                <a16:creationId xmlns:a16="http://schemas.microsoft.com/office/drawing/2014/main" id="{9957F32E-272C-456C-9EE6-701B162D9D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38536" y="5304170"/>
            <a:ext cx="1114927" cy="1114170"/>
          </a:xfrm>
          <a:prstGeom prst="rect">
            <a:avLst/>
          </a:prstGeom>
        </p:spPr>
      </p:pic>
      <p:sp>
        <p:nvSpPr>
          <p:cNvPr id="6" name="Text Placeholder 5">
            <a:extLst>
              <a:ext uri="{FF2B5EF4-FFF2-40B4-BE49-F238E27FC236}">
                <a16:creationId xmlns:a16="http://schemas.microsoft.com/office/drawing/2014/main" id="{0B34B9A8-B31C-46BB-90F0-DEE85D282DE8}"/>
              </a:ext>
            </a:extLst>
          </p:cNvPr>
          <p:cNvSpPr>
            <a:spLocks noGrp="1"/>
          </p:cNvSpPr>
          <p:nvPr>
            <p:ph type="body" sz="quarter" idx="10" hasCustomPrompt="1"/>
          </p:nvPr>
        </p:nvSpPr>
        <p:spPr>
          <a:xfrm>
            <a:off x="2919046" y="3270250"/>
            <a:ext cx="6400800" cy="1565275"/>
          </a:xfrm>
          <a:prstGeom prst="rect">
            <a:avLst/>
          </a:prstGeom>
        </p:spPr>
        <p:txBody>
          <a:bodyPr/>
          <a:lstStyle>
            <a:lvl1pPr marL="0" indent="0">
              <a:buNone/>
              <a:defRPr sz="2000"/>
            </a:lvl1pPr>
          </a:lstStyle>
          <a:p>
            <a:pPr algn="ctr"/>
            <a:r>
              <a:rPr lang="en-US" dirty="0">
                <a:solidFill>
                  <a:schemeClr val="bg1"/>
                </a:solidFill>
                <a:latin typeface="Roboto Slab Light" pitchFamily="2" charset="0"/>
                <a:ea typeface="Roboto Slab Light" pitchFamily="2" charset="0"/>
                <a:cs typeface="Roboto Medium" panose="02000000000000000000" pitchFamily="2" charset="0"/>
              </a:rPr>
              <a:t>Name, Planner</a:t>
            </a:r>
          </a:p>
          <a:p>
            <a:pPr algn="ctr"/>
            <a:r>
              <a:rPr lang="en-US" dirty="0">
                <a:solidFill>
                  <a:schemeClr val="bg1"/>
                </a:solidFill>
                <a:latin typeface="Roboto Slab Light" pitchFamily="2" charset="0"/>
                <a:ea typeface="Roboto Slab Light" pitchFamily="2" charset="0"/>
                <a:cs typeface="Roboto Medium" panose="02000000000000000000" pitchFamily="2" charset="0"/>
              </a:rPr>
              <a:t>Washoe County CSD – Planning &amp; Building</a:t>
            </a:r>
          </a:p>
          <a:p>
            <a:pPr algn="ctr"/>
            <a:r>
              <a:rPr lang="en-US" dirty="0">
                <a:solidFill>
                  <a:schemeClr val="bg1"/>
                </a:solidFill>
                <a:latin typeface="Roboto Slab Light" pitchFamily="2" charset="0"/>
                <a:ea typeface="Roboto Slab Light" pitchFamily="2" charset="0"/>
                <a:cs typeface="Roboto Medium" panose="02000000000000000000" pitchFamily="2" charset="0"/>
              </a:rPr>
              <a:t>Planner Email</a:t>
            </a:r>
          </a:p>
          <a:p>
            <a:pPr algn="ctr"/>
            <a:r>
              <a:rPr lang="en-US" dirty="0">
                <a:solidFill>
                  <a:schemeClr val="bg1"/>
                </a:solidFill>
                <a:latin typeface="Roboto Slab Light" pitchFamily="2" charset="0"/>
                <a:ea typeface="Roboto Slab Light" pitchFamily="2" charset="0"/>
                <a:cs typeface="Roboto Medium" panose="02000000000000000000" pitchFamily="2" charset="0"/>
              </a:rPr>
              <a:t>775-328-36XX</a:t>
            </a:r>
          </a:p>
        </p:txBody>
      </p:sp>
    </p:spTree>
    <p:extLst>
      <p:ext uri="{BB962C8B-B14F-4D97-AF65-F5344CB8AC3E}">
        <p14:creationId xmlns:p14="http://schemas.microsoft.com/office/powerpoint/2010/main" val="1931618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0AD575-50F0-A84A-B102-9EB5BCF06260}"/>
              </a:ext>
            </a:extLst>
          </p:cNvPr>
          <p:cNvSpPr>
            <a:spLocks noGrp="1"/>
          </p:cNvSpPr>
          <p:nvPr>
            <p:ph type="dt" sz="half" idx="10"/>
          </p:nvPr>
        </p:nvSpPr>
        <p:spPr/>
        <p:txBody>
          <a:bodyPr/>
          <a:lstStyle/>
          <a:p>
            <a:fld id="{75FFF61D-1EF7-44F1-A890-477D7EF1D932}" type="datetime1">
              <a:rPr lang="en-US" smtClean="0"/>
              <a:t>10/6/2025</a:t>
            </a:fld>
            <a:endParaRPr lang="en-US"/>
          </a:p>
        </p:txBody>
      </p:sp>
      <p:sp>
        <p:nvSpPr>
          <p:cNvPr id="3" name="Footer Placeholder 2">
            <a:extLst>
              <a:ext uri="{FF2B5EF4-FFF2-40B4-BE49-F238E27FC236}">
                <a16:creationId xmlns:a16="http://schemas.microsoft.com/office/drawing/2014/main" id="{B7E4D19E-2B30-A44B-8F74-98C19C910D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2768EA-3713-EA42-8FAD-06FC18FBECEB}"/>
              </a:ext>
            </a:extLst>
          </p:cNvPr>
          <p:cNvSpPr>
            <a:spLocks noGrp="1"/>
          </p:cNvSpPr>
          <p:nvPr>
            <p:ph type="sldNum" sz="quarter" idx="12"/>
          </p:nvPr>
        </p:nvSpPr>
        <p:spPr/>
        <p:txBody>
          <a:bodyPr/>
          <a:lstStyle/>
          <a:p>
            <a:fld id="{F1AC1194-F25E-814B-9304-87CFF248FEE2}" type="slidenum">
              <a:rPr lang="en-US" smtClean="0"/>
              <a:t>‹#›</a:t>
            </a:fld>
            <a:endParaRPr lang="en-US"/>
          </a:p>
        </p:txBody>
      </p:sp>
    </p:spTree>
    <p:extLst>
      <p:ext uri="{BB962C8B-B14F-4D97-AF65-F5344CB8AC3E}">
        <p14:creationId xmlns:p14="http://schemas.microsoft.com/office/powerpoint/2010/main" val="3700676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Pictur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ECB337-E65D-416E-B96E-0A01B3345274}"/>
              </a:ext>
            </a:extLst>
          </p:cNvPr>
          <p:cNvSpPr>
            <a:spLocks noGrp="1"/>
          </p:cNvSpPr>
          <p:nvPr>
            <p:ph type="sldNum" sz="quarter" idx="12"/>
          </p:nvPr>
        </p:nvSpPr>
        <p:spPr>
          <a:xfrm>
            <a:off x="11218985" y="6356350"/>
            <a:ext cx="679935" cy="501650"/>
          </a:xfrm>
        </p:spPr>
        <p:txBody>
          <a:bodyPr/>
          <a:lstStyle>
            <a:lvl1pPr>
              <a:defRPr sz="1600">
                <a:solidFill>
                  <a:schemeClr val="bg1"/>
                </a:solidFill>
                <a:latin typeface="Roboto Slab"/>
              </a:defRPr>
            </a:lvl1pPr>
          </a:lstStyle>
          <a:p>
            <a:fld id="{94EB41F1-66B8-45CF-B09A-FF819395EE29}" type="slidenum">
              <a:rPr lang="en-US" smtClean="0"/>
              <a:pPr/>
              <a:t>‹#›</a:t>
            </a:fld>
            <a:endParaRPr lang="en-US" dirty="0"/>
          </a:p>
        </p:txBody>
      </p:sp>
      <p:sp>
        <p:nvSpPr>
          <p:cNvPr id="7" name="Title 6">
            <a:extLst>
              <a:ext uri="{FF2B5EF4-FFF2-40B4-BE49-F238E27FC236}">
                <a16:creationId xmlns:a16="http://schemas.microsoft.com/office/drawing/2014/main" id="{9FF75A28-D417-44DD-A661-69ED078638B0}"/>
              </a:ext>
            </a:extLst>
          </p:cNvPr>
          <p:cNvSpPr>
            <a:spLocks noGrp="1"/>
          </p:cNvSpPr>
          <p:nvPr>
            <p:ph type="title" hasCustomPrompt="1"/>
          </p:nvPr>
        </p:nvSpPr>
        <p:spPr>
          <a:xfrm>
            <a:off x="293078" y="149468"/>
            <a:ext cx="10380783" cy="826477"/>
          </a:xfrm>
          <a:prstGeom prst="rect">
            <a:avLst/>
          </a:prstGeom>
        </p:spPr>
        <p:txBody>
          <a:bodyPr anchor="ctr"/>
          <a:lstStyle>
            <a:lvl1pPr marL="0" indent="0">
              <a:defRPr sz="3600" b="1">
                <a:solidFill>
                  <a:schemeClr val="bg1"/>
                </a:solidFill>
                <a:latin typeface="Roboto Slab"/>
              </a:defRPr>
            </a:lvl1pPr>
          </a:lstStyle>
          <a:p>
            <a:r>
              <a:rPr lang="en-US" dirty="0"/>
              <a:t>Slide Title</a:t>
            </a:r>
          </a:p>
        </p:txBody>
      </p:sp>
      <p:sp>
        <p:nvSpPr>
          <p:cNvPr id="9" name="Picture Placeholder 8">
            <a:extLst>
              <a:ext uri="{FF2B5EF4-FFF2-40B4-BE49-F238E27FC236}">
                <a16:creationId xmlns:a16="http://schemas.microsoft.com/office/drawing/2014/main" id="{DFE88B82-A370-432F-8728-86641CB0ABF2}"/>
              </a:ext>
            </a:extLst>
          </p:cNvPr>
          <p:cNvSpPr>
            <a:spLocks noGrp="1"/>
          </p:cNvSpPr>
          <p:nvPr>
            <p:ph type="pic" sz="quarter" idx="13" hasCustomPrompt="1"/>
          </p:nvPr>
        </p:nvSpPr>
        <p:spPr>
          <a:xfrm>
            <a:off x="5724525" y="149225"/>
            <a:ext cx="4949825" cy="6559550"/>
          </a:xfrm>
          <a:prstGeom prst="rect">
            <a:avLst/>
          </a:prstGeom>
          <a:ln w="19050">
            <a:noFill/>
          </a:ln>
        </p:spPr>
        <p:txBody>
          <a:bodyPr anchor="ctr"/>
          <a:lstStyle>
            <a:lvl1pPr marL="0" indent="0" algn="ctr">
              <a:buNone/>
              <a:defRPr/>
            </a:lvl1pPr>
          </a:lstStyle>
          <a:p>
            <a:r>
              <a:rPr lang="en-US" dirty="0"/>
              <a:t>Picture (Vertical)</a:t>
            </a:r>
          </a:p>
        </p:txBody>
      </p:sp>
      <p:sp>
        <p:nvSpPr>
          <p:cNvPr id="3" name="Text Placeholder 2">
            <a:extLst>
              <a:ext uri="{FF2B5EF4-FFF2-40B4-BE49-F238E27FC236}">
                <a16:creationId xmlns:a16="http://schemas.microsoft.com/office/drawing/2014/main" id="{48C1D524-7749-44EC-8599-3655AAF9731F}"/>
              </a:ext>
            </a:extLst>
          </p:cNvPr>
          <p:cNvSpPr>
            <a:spLocks noGrp="1"/>
          </p:cNvSpPr>
          <p:nvPr>
            <p:ph type="body" sz="quarter" idx="14"/>
          </p:nvPr>
        </p:nvSpPr>
        <p:spPr>
          <a:xfrm>
            <a:off x="293688" y="1143000"/>
            <a:ext cx="5113337" cy="50466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920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ECB337-E65D-416E-B96E-0A01B3345274}"/>
              </a:ext>
            </a:extLst>
          </p:cNvPr>
          <p:cNvSpPr>
            <a:spLocks noGrp="1"/>
          </p:cNvSpPr>
          <p:nvPr>
            <p:ph type="sldNum" sz="quarter" idx="12"/>
          </p:nvPr>
        </p:nvSpPr>
        <p:spPr>
          <a:xfrm>
            <a:off x="11218985" y="6356350"/>
            <a:ext cx="679935" cy="501650"/>
          </a:xfrm>
        </p:spPr>
        <p:txBody>
          <a:bodyPr/>
          <a:lstStyle>
            <a:lvl1pPr>
              <a:defRPr sz="1600">
                <a:solidFill>
                  <a:schemeClr val="bg1"/>
                </a:solidFill>
                <a:latin typeface="Roboto Slab"/>
              </a:defRPr>
            </a:lvl1pPr>
          </a:lstStyle>
          <a:p>
            <a:fld id="{94EB41F1-66B8-45CF-B09A-FF819395EE29}" type="slidenum">
              <a:rPr lang="en-US" smtClean="0"/>
              <a:pPr/>
              <a:t>‹#›</a:t>
            </a:fld>
            <a:endParaRPr lang="en-US" dirty="0"/>
          </a:p>
        </p:txBody>
      </p:sp>
      <p:sp>
        <p:nvSpPr>
          <p:cNvPr id="7" name="Title 6">
            <a:extLst>
              <a:ext uri="{FF2B5EF4-FFF2-40B4-BE49-F238E27FC236}">
                <a16:creationId xmlns:a16="http://schemas.microsoft.com/office/drawing/2014/main" id="{9FF75A28-D417-44DD-A661-69ED078638B0}"/>
              </a:ext>
            </a:extLst>
          </p:cNvPr>
          <p:cNvSpPr>
            <a:spLocks noGrp="1"/>
          </p:cNvSpPr>
          <p:nvPr>
            <p:ph type="title" hasCustomPrompt="1"/>
          </p:nvPr>
        </p:nvSpPr>
        <p:spPr>
          <a:xfrm>
            <a:off x="293078" y="149468"/>
            <a:ext cx="10380783" cy="826477"/>
          </a:xfrm>
          <a:prstGeom prst="rect">
            <a:avLst/>
          </a:prstGeom>
        </p:spPr>
        <p:txBody>
          <a:bodyPr anchor="ctr"/>
          <a:lstStyle>
            <a:lvl1pPr marL="0" indent="0">
              <a:defRPr sz="3600" b="1">
                <a:solidFill>
                  <a:schemeClr val="bg1"/>
                </a:solidFill>
                <a:latin typeface="Roboto Slab"/>
              </a:defRPr>
            </a:lvl1pPr>
          </a:lstStyle>
          <a:p>
            <a:r>
              <a:rPr lang="en-US" dirty="0"/>
              <a:t>Slide Title</a:t>
            </a:r>
          </a:p>
        </p:txBody>
      </p:sp>
      <p:sp>
        <p:nvSpPr>
          <p:cNvPr id="9" name="Picture Placeholder 8">
            <a:extLst>
              <a:ext uri="{FF2B5EF4-FFF2-40B4-BE49-F238E27FC236}">
                <a16:creationId xmlns:a16="http://schemas.microsoft.com/office/drawing/2014/main" id="{DFE88B82-A370-432F-8728-86641CB0ABF2}"/>
              </a:ext>
            </a:extLst>
          </p:cNvPr>
          <p:cNvSpPr>
            <a:spLocks noGrp="1"/>
          </p:cNvSpPr>
          <p:nvPr>
            <p:ph type="pic" sz="quarter" idx="13" hasCustomPrompt="1"/>
          </p:nvPr>
        </p:nvSpPr>
        <p:spPr>
          <a:xfrm>
            <a:off x="5724525" y="149225"/>
            <a:ext cx="4949825" cy="6559550"/>
          </a:xfrm>
          <a:prstGeom prst="rect">
            <a:avLst/>
          </a:prstGeom>
          <a:ln w="19050">
            <a:noFill/>
          </a:ln>
        </p:spPr>
        <p:txBody>
          <a:bodyPr anchor="ctr"/>
          <a:lstStyle>
            <a:lvl1pPr marL="0" indent="0" algn="ctr">
              <a:buNone/>
              <a:defRPr/>
            </a:lvl1pPr>
          </a:lstStyle>
          <a:p>
            <a:r>
              <a:rPr lang="en-US" dirty="0"/>
              <a:t>Picture (Vertical)</a:t>
            </a:r>
          </a:p>
        </p:txBody>
      </p:sp>
    </p:spTree>
    <p:extLst>
      <p:ext uri="{BB962C8B-B14F-4D97-AF65-F5344CB8AC3E}">
        <p14:creationId xmlns:p14="http://schemas.microsoft.com/office/powerpoint/2010/main" val="344082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ECB337-E65D-416E-B96E-0A01B3345274}"/>
              </a:ext>
            </a:extLst>
          </p:cNvPr>
          <p:cNvSpPr>
            <a:spLocks noGrp="1"/>
          </p:cNvSpPr>
          <p:nvPr>
            <p:ph type="sldNum" sz="quarter" idx="12"/>
          </p:nvPr>
        </p:nvSpPr>
        <p:spPr>
          <a:xfrm>
            <a:off x="11218985" y="6356350"/>
            <a:ext cx="679935" cy="501650"/>
          </a:xfrm>
        </p:spPr>
        <p:txBody>
          <a:bodyPr/>
          <a:lstStyle>
            <a:lvl1pPr>
              <a:defRPr sz="1600">
                <a:solidFill>
                  <a:schemeClr val="bg1"/>
                </a:solidFill>
                <a:latin typeface="Roboto Slab"/>
              </a:defRPr>
            </a:lvl1pPr>
          </a:lstStyle>
          <a:p>
            <a:fld id="{94EB41F1-66B8-45CF-B09A-FF819395EE29}" type="slidenum">
              <a:rPr lang="en-US" smtClean="0"/>
              <a:pPr/>
              <a:t>‹#›</a:t>
            </a:fld>
            <a:endParaRPr lang="en-US" dirty="0"/>
          </a:p>
        </p:txBody>
      </p:sp>
      <p:sp>
        <p:nvSpPr>
          <p:cNvPr id="7" name="Title 6">
            <a:extLst>
              <a:ext uri="{FF2B5EF4-FFF2-40B4-BE49-F238E27FC236}">
                <a16:creationId xmlns:a16="http://schemas.microsoft.com/office/drawing/2014/main" id="{9FF75A28-D417-44DD-A661-69ED078638B0}"/>
              </a:ext>
            </a:extLst>
          </p:cNvPr>
          <p:cNvSpPr>
            <a:spLocks noGrp="1"/>
          </p:cNvSpPr>
          <p:nvPr>
            <p:ph type="title" hasCustomPrompt="1"/>
          </p:nvPr>
        </p:nvSpPr>
        <p:spPr>
          <a:xfrm>
            <a:off x="293078" y="149468"/>
            <a:ext cx="10380783" cy="826477"/>
          </a:xfrm>
          <a:prstGeom prst="rect">
            <a:avLst/>
          </a:prstGeom>
        </p:spPr>
        <p:txBody>
          <a:bodyPr anchor="ctr"/>
          <a:lstStyle>
            <a:lvl1pPr marL="0" indent="0">
              <a:defRPr sz="3600" b="1">
                <a:solidFill>
                  <a:schemeClr val="bg1"/>
                </a:solidFill>
                <a:latin typeface="Roboto Slab"/>
              </a:defRPr>
            </a:lvl1pPr>
          </a:lstStyle>
          <a:p>
            <a:r>
              <a:rPr lang="en-US" dirty="0"/>
              <a:t>Slide Title</a:t>
            </a:r>
          </a:p>
        </p:txBody>
      </p:sp>
      <p:sp>
        <p:nvSpPr>
          <p:cNvPr id="9" name="Picture Placeholder 8">
            <a:extLst>
              <a:ext uri="{FF2B5EF4-FFF2-40B4-BE49-F238E27FC236}">
                <a16:creationId xmlns:a16="http://schemas.microsoft.com/office/drawing/2014/main" id="{DFE88B82-A370-432F-8728-86641CB0ABF2}"/>
              </a:ext>
            </a:extLst>
          </p:cNvPr>
          <p:cNvSpPr>
            <a:spLocks noGrp="1"/>
          </p:cNvSpPr>
          <p:nvPr>
            <p:ph type="pic" sz="quarter" idx="13" hasCustomPrompt="1"/>
          </p:nvPr>
        </p:nvSpPr>
        <p:spPr>
          <a:xfrm>
            <a:off x="1467888" y="1090001"/>
            <a:ext cx="9256224" cy="5152293"/>
          </a:xfrm>
          <a:prstGeom prst="rect">
            <a:avLst/>
          </a:prstGeom>
          <a:ln w="19050">
            <a:noFill/>
          </a:ln>
        </p:spPr>
        <p:txBody>
          <a:bodyPr anchor="ctr"/>
          <a:lstStyle>
            <a:lvl1pPr marL="0" indent="0" algn="ctr">
              <a:buNone/>
              <a:defRPr/>
            </a:lvl1pPr>
          </a:lstStyle>
          <a:p>
            <a:r>
              <a:rPr lang="en-US" dirty="0"/>
              <a:t>Picture (Horizontal)</a:t>
            </a:r>
          </a:p>
        </p:txBody>
      </p:sp>
    </p:spTree>
    <p:extLst>
      <p:ext uri="{BB962C8B-B14F-4D97-AF65-F5344CB8AC3E}">
        <p14:creationId xmlns:p14="http://schemas.microsoft.com/office/powerpoint/2010/main" val="418187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ECB337-E65D-416E-B96E-0A01B3345274}"/>
              </a:ext>
            </a:extLst>
          </p:cNvPr>
          <p:cNvSpPr>
            <a:spLocks noGrp="1"/>
          </p:cNvSpPr>
          <p:nvPr>
            <p:ph type="sldNum" sz="quarter" idx="12"/>
          </p:nvPr>
        </p:nvSpPr>
        <p:spPr>
          <a:xfrm>
            <a:off x="11218985" y="6356350"/>
            <a:ext cx="679935" cy="501650"/>
          </a:xfrm>
        </p:spPr>
        <p:txBody>
          <a:bodyPr/>
          <a:lstStyle>
            <a:lvl1pPr>
              <a:defRPr sz="1600">
                <a:solidFill>
                  <a:schemeClr val="bg1"/>
                </a:solidFill>
                <a:latin typeface="Roboto Slab"/>
              </a:defRPr>
            </a:lvl1pPr>
          </a:lstStyle>
          <a:p>
            <a:fld id="{94EB41F1-66B8-45CF-B09A-FF819395EE29}" type="slidenum">
              <a:rPr lang="en-US" smtClean="0"/>
              <a:pPr/>
              <a:t>‹#›</a:t>
            </a:fld>
            <a:endParaRPr lang="en-US" dirty="0"/>
          </a:p>
        </p:txBody>
      </p:sp>
      <p:sp>
        <p:nvSpPr>
          <p:cNvPr id="7" name="Title 6">
            <a:extLst>
              <a:ext uri="{FF2B5EF4-FFF2-40B4-BE49-F238E27FC236}">
                <a16:creationId xmlns:a16="http://schemas.microsoft.com/office/drawing/2014/main" id="{9FF75A28-D417-44DD-A661-69ED078638B0}"/>
              </a:ext>
            </a:extLst>
          </p:cNvPr>
          <p:cNvSpPr>
            <a:spLocks noGrp="1"/>
          </p:cNvSpPr>
          <p:nvPr>
            <p:ph type="title" hasCustomPrompt="1"/>
          </p:nvPr>
        </p:nvSpPr>
        <p:spPr>
          <a:xfrm>
            <a:off x="293078" y="149468"/>
            <a:ext cx="10380783" cy="826477"/>
          </a:xfrm>
          <a:prstGeom prst="rect">
            <a:avLst/>
          </a:prstGeom>
        </p:spPr>
        <p:txBody>
          <a:bodyPr anchor="ctr"/>
          <a:lstStyle>
            <a:lvl1pPr marL="0" indent="0">
              <a:defRPr sz="3600" b="1">
                <a:solidFill>
                  <a:schemeClr val="bg1"/>
                </a:solidFill>
                <a:latin typeface="Roboto Slab"/>
              </a:defRPr>
            </a:lvl1pPr>
          </a:lstStyle>
          <a:p>
            <a:r>
              <a:rPr lang="en-US" dirty="0"/>
              <a:t>Slide Title</a:t>
            </a:r>
          </a:p>
        </p:txBody>
      </p:sp>
      <p:sp>
        <p:nvSpPr>
          <p:cNvPr id="9" name="Picture Placeholder 8">
            <a:extLst>
              <a:ext uri="{FF2B5EF4-FFF2-40B4-BE49-F238E27FC236}">
                <a16:creationId xmlns:a16="http://schemas.microsoft.com/office/drawing/2014/main" id="{DFE88B82-A370-432F-8728-86641CB0ABF2}"/>
              </a:ext>
            </a:extLst>
          </p:cNvPr>
          <p:cNvSpPr>
            <a:spLocks noGrp="1"/>
          </p:cNvSpPr>
          <p:nvPr>
            <p:ph type="pic" sz="quarter" idx="13" hasCustomPrompt="1"/>
          </p:nvPr>
        </p:nvSpPr>
        <p:spPr>
          <a:xfrm>
            <a:off x="6620608" y="1090000"/>
            <a:ext cx="4598377" cy="5152293"/>
          </a:xfrm>
          <a:prstGeom prst="rect">
            <a:avLst/>
          </a:prstGeom>
          <a:ln w="19050">
            <a:noFill/>
          </a:ln>
        </p:spPr>
        <p:txBody>
          <a:bodyPr anchor="ctr"/>
          <a:lstStyle>
            <a:lvl1pPr marL="0" indent="0" algn="ctr">
              <a:buNone/>
              <a:defRPr/>
            </a:lvl1pPr>
          </a:lstStyle>
          <a:p>
            <a:r>
              <a:rPr lang="en-US" dirty="0"/>
              <a:t>Picture</a:t>
            </a:r>
          </a:p>
        </p:txBody>
      </p:sp>
      <p:sp>
        <p:nvSpPr>
          <p:cNvPr id="5" name="Picture Placeholder 8">
            <a:extLst>
              <a:ext uri="{FF2B5EF4-FFF2-40B4-BE49-F238E27FC236}">
                <a16:creationId xmlns:a16="http://schemas.microsoft.com/office/drawing/2014/main" id="{F2AED0CC-C2ED-48E1-9F05-DA30E70DE09C}"/>
              </a:ext>
            </a:extLst>
          </p:cNvPr>
          <p:cNvSpPr>
            <a:spLocks noGrp="1"/>
          </p:cNvSpPr>
          <p:nvPr>
            <p:ph type="pic" sz="quarter" idx="14" hasCustomPrompt="1"/>
          </p:nvPr>
        </p:nvSpPr>
        <p:spPr>
          <a:xfrm>
            <a:off x="973015" y="1089999"/>
            <a:ext cx="4598377" cy="5152293"/>
          </a:xfrm>
          <a:prstGeom prst="rect">
            <a:avLst/>
          </a:prstGeom>
          <a:ln w="19050">
            <a:noFill/>
          </a:ln>
        </p:spPr>
        <p:txBody>
          <a:bodyPr anchor="ctr"/>
          <a:lstStyle>
            <a:lvl1pPr marL="0" indent="0" algn="ctr">
              <a:buNone/>
              <a:defRPr/>
            </a:lvl1pPr>
          </a:lstStyle>
          <a:p>
            <a:r>
              <a:rPr lang="en-US" dirty="0"/>
              <a:t>Picture</a:t>
            </a:r>
          </a:p>
        </p:txBody>
      </p:sp>
    </p:spTree>
    <p:extLst>
      <p:ext uri="{BB962C8B-B14F-4D97-AF65-F5344CB8AC3E}">
        <p14:creationId xmlns:p14="http://schemas.microsoft.com/office/powerpoint/2010/main" val="4222962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ECB337-E65D-416E-B96E-0A01B3345274}"/>
              </a:ext>
            </a:extLst>
          </p:cNvPr>
          <p:cNvSpPr>
            <a:spLocks noGrp="1"/>
          </p:cNvSpPr>
          <p:nvPr>
            <p:ph type="sldNum" sz="quarter" idx="12"/>
          </p:nvPr>
        </p:nvSpPr>
        <p:spPr>
          <a:xfrm>
            <a:off x="11218985" y="6356350"/>
            <a:ext cx="679935" cy="501650"/>
          </a:xfrm>
        </p:spPr>
        <p:txBody>
          <a:bodyPr/>
          <a:lstStyle>
            <a:lvl1pPr>
              <a:defRPr sz="1600">
                <a:solidFill>
                  <a:schemeClr val="bg1"/>
                </a:solidFill>
                <a:latin typeface="Roboto Slab"/>
              </a:defRPr>
            </a:lvl1pPr>
          </a:lstStyle>
          <a:p>
            <a:fld id="{94EB41F1-66B8-45CF-B09A-FF819395EE29}" type="slidenum">
              <a:rPr lang="en-US" smtClean="0"/>
              <a:pPr/>
              <a:t>‹#›</a:t>
            </a:fld>
            <a:endParaRPr lang="en-US" dirty="0"/>
          </a:p>
        </p:txBody>
      </p:sp>
      <p:sp>
        <p:nvSpPr>
          <p:cNvPr id="7" name="Title 6">
            <a:extLst>
              <a:ext uri="{FF2B5EF4-FFF2-40B4-BE49-F238E27FC236}">
                <a16:creationId xmlns:a16="http://schemas.microsoft.com/office/drawing/2014/main" id="{9FF75A28-D417-44DD-A661-69ED078638B0}"/>
              </a:ext>
            </a:extLst>
          </p:cNvPr>
          <p:cNvSpPr>
            <a:spLocks noGrp="1"/>
          </p:cNvSpPr>
          <p:nvPr>
            <p:ph type="title" hasCustomPrompt="1"/>
          </p:nvPr>
        </p:nvSpPr>
        <p:spPr>
          <a:xfrm>
            <a:off x="293078" y="149468"/>
            <a:ext cx="10380783" cy="826477"/>
          </a:xfrm>
          <a:prstGeom prst="rect">
            <a:avLst/>
          </a:prstGeom>
        </p:spPr>
        <p:txBody>
          <a:bodyPr anchor="ctr"/>
          <a:lstStyle>
            <a:lvl1pPr marL="0" indent="0">
              <a:defRPr sz="3600" b="1">
                <a:solidFill>
                  <a:schemeClr val="bg1"/>
                </a:solidFill>
                <a:latin typeface="Roboto Slab"/>
              </a:defRPr>
            </a:lvl1pPr>
          </a:lstStyle>
          <a:p>
            <a:r>
              <a:rPr lang="en-US" dirty="0"/>
              <a:t>Slide Title</a:t>
            </a:r>
          </a:p>
        </p:txBody>
      </p:sp>
      <p:sp>
        <p:nvSpPr>
          <p:cNvPr id="9" name="Text Placeholder 8">
            <a:extLst>
              <a:ext uri="{FF2B5EF4-FFF2-40B4-BE49-F238E27FC236}">
                <a16:creationId xmlns:a16="http://schemas.microsoft.com/office/drawing/2014/main" id="{302CC037-F473-4B05-A618-44A68612E2AE}"/>
              </a:ext>
            </a:extLst>
          </p:cNvPr>
          <p:cNvSpPr>
            <a:spLocks noGrp="1"/>
          </p:cNvSpPr>
          <p:nvPr>
            <p:ph type="body" sz="quarter" idx="13"/>
          </p:nvPr>
        </p:nvSpPr>
        <p:spPr>
          <a:xfrm>
            <a:off x="293688" y="1152525"/>
            <a:ext cx="11604625" cy="49926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0187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9161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6.xml"/><Relationship Id="rId7"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image" Target="../media/image7.tif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8.xml"/><Relationship Id="rId5" Type="http://schemas.openxmlformats.org/officeDocument/2006/relationships/image" Target="../media/image7.tiff"/><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F14EBE-AD6D-4FB3-8C3C-69E1844E5824}"/>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192485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D18FD0A-4C24-4ABA-842E-20A2CAA59185}"/>
              </a:ext>
            </a:extLst>
          </p:cNvPr>
          <p:cNvPicPr>
            <a:picLocks noChangeAspect="1"/>
          </p:cNvPicPr>
          <p:nvPr userDrawn="1"/>
        </p:nvPicPr>
        <p:blipFill rotWithShape="1">
          <a:blip r:embed="rId6" cstate="email">
            <a:alphaModFix amt="50000"/>
            <a:extLst>
              <a:ext uri="{28A0092B-C50C-407E-A947-70E740481C1C}">
                <a14:useLocalDpi xmlns:a14="http://schemas.microsoft.com/office/drawing/2010/main"/>
              </a:ext>
            </a:extLst>
          </a:blip>
          <a:srcRect/>
          <a:stretch/>
        </p:blipFill>
        <p:spPr>
          <a:xfrm>
            <a:off x="3175" y="324925"/>
            <a:ext cx="12192000" cy="6533075"/>
          </a:xfrm>
          <a:prstGeom prst="rect">
            <a:avLst/>
          </a:prstGeom>
        </p:spPr>
      </p:pic>
      <p:sp>
        <p:nvSpPr>
          <p:cNvPr id="4" name="Date Placeholder 3">
            <a:extLst>
              <a:ext uri="{FF2B5EF4-FFF2-40B4-BE49-F238E27FC236}">
                <a16:creationId xmlns:a16="http://schemas.microsoft.com/office/drawing/2014/main" id="{13B7C735-7696-4CBD-B30B-DB6538CE04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12803-327E-41C3-8FDB-3E0939BC35E8}" type="datetime1">
              <a:rPr lang="en-US" smtClean="0"/>
              <a:t>10/6/2025</a:t>
            </a:fld>
            <a:endParaRPr lang="en-US"/>
          </a:p>
        </p:txBody>
      </p:sp>
      <p:sp>
        <p:nvSpPr>
          <p:cNvPr id="5" name="Footer Placeholder 4">
            <a:extLst>
              <a:ext uri="{FF2B5EF4-FFF2-40B4-BE49-F238E27FC236}">
                <a16:creationId xmlns:a16="http://schemas.microsoft.com/office/drawing/2014/main" id="{619A5753-1AF1-4FC3-83D6-40C04FCD4E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DB0E0D-8358-47FA-9216-3CBEEA65B0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B41F1-66B8-45CF-B09A-FF819395EE29}" type="slidenum">
              <a:rPr lang="en-US" smtClean="0"/>
              <a:t>‹#›</a:t>
            </a:fld>
            <a:endParaRPr lang="en-US"/>
          </a:p>
        </p:txBody>
      </p:sp>
      <p:pic>
        <p:nvPicPr>
          <p:cNvPr id="11" name="Picture 10">
            <a:extLst>
              <a:ext uri="{FF2B5EF4-FFF2-40B4-BE49-F238E27FC236}">
                <a16:creationId xmlns:a16="http://schemas.microsoft.com/office/drawing/2014/main" id="{3D850A2B-6189-486E-AB35-CCF81E639FCD}"/>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rot="10800000">
            <a:off x="3175" y="6356346"/>
            <a:ext cx="12192000" cy="501653"/>
          </a:xfrm>
          <a:prstGeom prst="rect">
            <a:avLst/>
          </a:prstGeom>
        </p:spPr>
      </p:pic>
      <p:pic>
        <p:nvPicPr>
          <p:cNvPr id="12" name="Picture 11">
            <a:extLst>
              <a:ext uri="{FF2B5EF4-FFF2-40B4-BE49-F238E27FC236}">
                <a16:creationId xmlns:a16="http://schemas.microsoft.com/office/drawing/2014/main" id="{5D047F7E-A8F4-4FE3-8D1E-6C5AFACB07A2}"/>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3175" y="-4978"/>
            <a:ext cx="12192000" cy="982491"/>
          </a:xfrm>
          <a:prstGeom prst="rect">
            <a:avLst/>
          </a:prstGeom>
        </p:spPr>
      </p:pic>
      <p:pic>
        <p:nvPicPr>
          <p:cNvPr id="15" name="Picture 14">
            <a:extLst>
              <a:ext uri="{FF2B5EF4-FFF2-40B4-BE49-F238E27FC236}">
                <a16:creationId xmlns:a16="http://schemas.microsoft.com/office/drawing/2014/main" id="{D0E13B77-9CFB-49DE-A5AF-890AF56CEDB7}"/>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093300" y="143450"/>
            <a:ext cx="686099" cy="685634"/>
          </a:xfrm>
          <a:prstGeom prst="rect">
            <a:avLst/>
          </a:prstGeom>
        </p:spPr>
      </p:pic>
    </p:spTree>
    <p:extLst>
      <p:ext uri="{BB962C8B-B14F-4D97-AF65-F5344CB8AC3E}">
        <p14:creationId xmlns:p14="http://schemas.microsoft.com/office/powerpoint/2010/main" val="1423695881"/>
      </p:ext>
    </p:extLst>
  </p:cSld>
  <p:clrMap bg1="lt1" tx1="dk1" bg2="lt2" tx2="dk2" accent1="accent1" accent2="accent2" accent3="accent3" accent4="accent4" accent5="accent5" accent6="accent6" hlink="hlink" folHlink="folHlink"/>
  <p:sldLayoutIdLst>
    <p:sldLayoutId id="2147483657" r:id="rId1"/>
    <p:sldLayoutId id="2147483652" r:id="rId2"/>
    <p:sldLayoutId id="2147483654" r:id="rId3"/>
    <p:sldLayoutId id="214748365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B7C735-7696-4CBD-B30B-DB6538CE04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12803-327E-41C3-8FDB-3E0939BC35E8}" type="datetime1">
              <a:rPr lang="en-US" smtClean="0"/>
              <a:t>10/6/2025</a:t>
            </a:fld>
            <a:endParaRPr lang="en-US"/>
          </a:p>
        </p:txBody>
      </p:sp>
      <p:sp>
        <p:nvSpPr>
          <p:cNvPr id="5" name="Footer Placeholder 4">
            <a:extLst>
              <a:ext uri="{FF2B5EF4-FFF2-40B4-BE49-F238E27FC236}">
                <a16:creationId xmlns:a16="http://schemas.microsoft.com/office/drawing/2014/main" id="{619A5753-1AF1-4FC3-83D6-40C04FCD4E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DB0E0D-8358-47FA-9216-3CBEEA65B0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B41F1-66B8-45CF-B09A-FF819395EE29}" type="slidenum">
              <a:rPr lang="en-US" smtClean="0"/>
              <a:t>‹#›</a:t>
            </a:fld>
            <a:endParaRPr lang="en-US"/>
          </a:p>
        </p:txBody>
      </p:sp>
      <p:pic>
        <p:nvPicPr>
          <p:cNvPr id="11" name="Picture 10">
            <a:extLst>
              <a:ext uri="{FF2B5EF4-FFF2-40B4-BE49-F238E27FC236}">
                <a16:creationId xmlns:a16="http://schemas.microsoft.com/office/drawing/2014/main" id="{3D850A2B-6189-486E-AB35-CCF81E639FC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a:off x="3175" y="6356346"/>
            <a:ext cx="12192000" cy="501653"/>
          </a:xfrm>
          <a:prstGeom prst="rect">
            <a:avLst/>
          </a:prstGeom>
        </p:spPr>
      </p:pic>
      <p:pic>
        <p:nvPicPr>
          <p:cNvPr id="12" name="Picture 11">
            <a:extLst>
              <a:ext uri="{FF2B5EF4-FFF2-40B4-BE49-F238E27FC236}">
                <a16:creationId xmlns:a16="http://schemas.microsoft.com/office/drawing/2014/main" id="{5D047F7E-A8F4-4FE3-8D1E-6C5AFACB07A2}"/>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175" y="-4978"/>
            <a:ext cx="12192000" cy="982491"/>
          </a:xfrm>
          <a:prstGeom prst="rect">
            <a:avLst/>
          </a:prstGeom>
        </p:spPr>
      </p:pic>
      <p:pic>
        <p:nvPicPr>
          <p:cNvPr id="15" name="Picture 14">
            <a:extLst>
              <a:ext uri="{FF2B5EF4-FFF2-40B4-BE49-F238E27FC236}">
                <a16:creationId xmlns:a16="http://schemas.microsoft.com/office/drawing/2014/main" id="{D0E13B77-9CFB-49DE-A5AF-890AF56CEDB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093300" y="143450"/>
            <a:ext cx="686099" cy="685634"/>
          </a:xfrm>
          <a:prstGeom prst="rect">
            <a:avLst/>
          </a:prstGeom>
        </p:spPr>
      </p:pic>
    </p:spTree>
    <p:extLst>
      <p:ext uri="{BB962C8B-B14F-4D97-AF65-F5344CB8AC3E}">
        <p14:creationId xmlns:p14="http://schemas.microsoft.com/office/powerpoint/2010/main" val="3480436024"/>
      </p:ext>
    </p:extLst>
  </p:cSld>
  <p:clrMap bg1="lt1" tx1="dk1" bg2="lt2" tx2="dk2" accent1="accent1" accent2="accent2" accent3="accent3" accent4="accent4" accent5="accent5" accent6="accent6" hlink="hlink" folHlink="folHlink"/>
  <p:sldLayoutIdLst>
    <p:sldLayoutId id="214748365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16745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06B7A6-705E-4CC0-9042-0A902445ECD8}"/>
              </a:ext>
            </a:extLst>
          </p:cNvPr>
          <p:cNvSpPr>
            <a:spLocks noGrp="1"/>
          </p:cNvSpPr>
          <p:nvPr>
            <p:ph type="body" sz="quarter" idx="10"/>
          </p:nvPr>
        </p:nvSpPr>
        <p:spPr/>
        <p:txBody>
          <a:bodyPr/>
          <a:lstStyle/>
          <a:p>
            <a:r>
              <a:rPr lang="en-US" sz="2800" dirty="0"/>
              <a:t>North Valley Citizen Advisory Board</a:t>
            </a:r>
          </a:p>
        </p:txBody>
      </p:sp>
      <p:sp>
        <p:nvSpPr>
          <p:cNvPr id="3" name="Text Placeholder 2">
            <a:extLst>
              <a:ext uri="{FF2B5EF4-FFF2-40B4-BE49-F238E27FC236}">
                <a16:creationId xmlns:a16="http://schemas.microsoft.com/office/drawing/2014/main" id="{C0D84E4E-C365-44AC-9820-CACCE5BFC46E}"/>
              </a:ext>
            </a:extLst>
          </p:cNvPr>
          <p:cNvSpPr>
            <a:spLocks noGrp="1"/>
          </p:cNvSpPr>
          <p:nvPr>
            <p:ph type="body" sz="quarter" idx="11"/>
          </p:nvPr>
        </p:nvSpPr>
        <p:spPr>
          <a:xfrm>
            <a:off x="0" y="3906176"/>
            <a:ext cx="12118019" cy="1808826"/>
          </a:xfrm>
        </p:spPr>
        <p:txBody>
          <a:bodyPr/>
          <a:lstStyle/>
          <a:p>
            <a:r>
              <a:rPr lang="en-US" dirty="0"/>
              <a:t>Washoe County </a:t>
            </a:r>
          </a:p>
          <a:p>
            <a:r>
              <a:rPr lang="en-US" dirty="0"/>
              <a:t>Application Process</a:t>
            </a:r>
          </a:p>
        </p:txBody>
      </p:sp>
      <p:sp>
        <p:nvSpPr>
          <p:cNvPr id="4" name="Content Placeholder 3">
            <a:extLst>
              <a:ext uri="{FF2B5EF4-FFF2-40B4-BE49-F238E27FC236}">
                <a16:creationId xmlns:a16="http://schemas.microsoft.com/office/drawing/2014/main" id="{157D0C46-C1C9-4900-B11B-57D7C1F8D34F}"/>
              </a:ext>
            </a:extLst>
          </p:cNvPr>
          <p:cNvSpPr>
            <a:spLocks noGrp="1"/>
          </p:cNvSpPr>
          <p:nvPr>
            <p:ph type="title" idx="4294967295"/>
          </p:nvPr>
        </p:nvSpPr>
        <p:spPr>
          <a:xfrm>
            <a:off x="0" y="5943482"/>
            <a:ext cx="12192000" cy="527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Roboto Slab"/>
                <a:ea typeface="+mn-ea"/>
                <a:cs typeface="+mn-cs"/>
              </a:rPr>
              <a:t>October 13, 2025</a:t>
            </a:r>
          </a:p>
        </p:txBody>
      </p:sp>
    </p:spTree>
    <p:extLst>
      <p:ext uri="{BB962C8B-B14F-4D97-AF65-F5344CB8AC3E}">
        <p14:creationId xmlns:p14="http://schemas.microsoft.com/office/powerpoint/2010/main" val="2366935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BDA68-BD24-25AF-235F-AF515302212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1E5CC0F-28B0-7ABC-AF0B-25918F0C439D}"/>
              </a:ext>
            </a:extLst>
          </p:cNvPr>
          <p:cNvSpPr txBox="1">
            <a:spLocks noGrp="1"/>
          </p:cNvSpPr>
          <p:nvPr>
            <p:ph type="title" idx="4294967295"/>
          </p:nvPr>
        </p:nvSpPr>
        <p:spPr>
          <a:xfrm>
            <a:off x="240375" y="193926"/>
            <a:ext cx="60960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Roboto Slab" pitchFamily="2" charset="0"/>
                <a:ea typeface="Roboto Slab" pitchFamily="2" charset="0"/>
                <a:cs typeface="Roboto Light" panose="02000000000000000000" pitchFamily="2" charset="0"/>
              </a:rPr>
              <a:t>Application Process</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7" name="TextBox 6">
            <a:extLst>
              <a:ext uri="{FF2B5EF4-FFF2-40B4-BE49-F238E27FC236}">
                <a16:creationId xmlns:a16="http://schemas.microsoft.com/office/drawing/2014/main" id="{C8AC8CF1-BBAD-7336-30DA-4FB73D8A7589}"/>
              </a:ext>
            </a:extLst>
          </p:cNvPr>
          <p:cNvSpPr txBox="1"/>
          <p:nvPr/>
        </p:nvSpPr>
        <p:spPr>
          <a:xfrm>
            <a:off x="173701" y="1132776"/>
            <a:ext cx="6162674" cy="3338093"/>
          </a:xfrm>
          <a:prstGeom prst="rect">
            <a:avLst/>
          </a:prstGeom>
          <a:noFill/>
        </p:spPr>
        <p:txBody>
          <a:bodyPr wrap="square">
            <a:spAutoFit/>
          </a:bodyPr>
          <a:lstStyle/>
          <a:p>
            <a:pPr marL="342900" marR="0" lvl="0" indent="-342900" algn="just">
              <a:lnSpc>
                <a:spcPts val="1200"/>
              </a:lnSpc>
              <a:spcBef>
                <a:spcPts val="600"/>
              </a:spcBef>
              <a:spcAft>
                <a:spcPts val="600"/>
              </a:spcAft>
              <a:buFont typeface="+mj-lt"/>
              <a:buAutoNum type="arabicPeriod"/>
              <a:tabLst>
                <a:tab pos="228600" algn="l"/>
                <a:tab pos="457200" algn="l"/>
              </a:tabLst>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lgn="just">
              <a:lnSpc>
                <a:spcPts val="1200"/>
              </a:lnSpc>
              <a:spcBef>
                <a:spcPts val="600"/>
              </a:spcBef>
              <a:spcAft>
                <a:spcPts val="600"/>
              </a:spcAft>
              <a:buFont typeface="+mj-lt"/>
              <a:buAutoNum type="arabicPeriod"/>
              <a:tabLst>
                <a:tab pos="228600" algn="l"/>
                <a:tab pos="457200" algn="l"/>
              </a:tabLst>
            </a:pPr>
            <a:r>
              <a:rPr lang="en-US" b="1" dirty="0">
                <a:latin typeface="Arial" panose="020B0604020202020204" pitchFamily="34" charset="0"/>
                <a:ea typeface="Times New Roman" panose="02020603050405020304" pitchFamily="18" charset="0"/>
                <a:cs typeface="Arial" panose="020B0604020202020204" pitchFamily="34" charset="0"/>
              </a:rPr>
              <a:t>Neighborhood Meeting</a:t>
            </a:r>
            <a:r>
              <a:rPr lang="en-US" dirty="0">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ts val="1200"/>
              </a:lnSpc>
              <a:spcBef>
                <a:spcPts val="600"/>
              </a:spcBef>
              <a:spcAft>
                <a:spcPts val="600"/>
              </a:spcAft>
              <a:buFont typeface="+mj-lt"/>
              <a:buAutoNum type="arabicPeriod"/>
              <a:tabLst>
                <a:tab pos="228600" algn="l"/>
                <a:tab pos="457200" algn="l"/>
              </a:tabLst>
            </a:pPr>
            <a:r>
              <a:rPr lang="en-US" b="1" dirty="0">
                <a:effectLst/>
                <a:latin typeface="Arial" panose="020B0604020202020204" pitchFamily="34" charset="0"/>
                <a:ea typeface="Times New Roman" panose="02020603050405020304" pitchFamily="18" charset="0"/>
                <a:cs typeface="Times New Roman" panose="02020603050405020304" pitchFamily="18" charset="0"/>
              </a:rPr>
              <a:t>Application Submittal – 8</a:t>
            </a:r>
            <a:r>
              <a:rPr lang="en-US" b="1"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US" b="1" dirty="0">
                <a:effectLst/>
                <a:latin typeface="Arial" panose="020B0604020202020204" pitchFamily="34" charset="0"/>
                <a:ea typeface="Times New Roman" panose="02020603050405020304" pitchFamily="18" charset="0"/>
                <a:cs typeface="Times New Roman" panose="02020603050405020304" pitchFamily="18" charset="0"/>
              </a:rPr>
              <a:t> of Month</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ts val="1200"/>
              </a:lnSpc>
              <a:spcBef>
                <a:spcPts val="600"/>
              </a:spcBef>
              <a:spcAft>
                <a:spcPts val="600"/>
              </a:spcAft>
              <a:buFont typeface="+mj-lt"/>
              <a:buAutoNum type="arabicPeriod"/>
              <a:tabLst>
                <a:tab pos="228600" algn="l"/>
                <a:tab pos="4572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Notice to Neighbors</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ts val="1200"/>
              </a:lnSpc>
              <a:spcBef>
                <a:spcPts val="600"/>
              </a:spcBef>
              <a:spcAft>
                <a:spcPts val="600"/>
              </a:spcAft>
              <a:buFont typeface="+mj-lt"/>
              <a:buAutoNum type="arabicPeriod"/>
              <a:tabLst>
                <a:tab pos="228600" algn="l"/>
                <a:tab pos="4572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Staff Report Published Online</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ts val="1200"/>
              </a:lnSpc>
              <a:spcBef>
                <a:spcPts val="600"/>
              </a:spcBef>
              <a:spcAft>
                <a:spcPts val="600"/>
              </a:spcAft>
              <a:buFont typeface="+mj-lt"/>
              <a:buAutoNum type="arabicPeriod"/>
              <a:tabLst>
                <a:tab pos="228600" algn="l"/>
                <a:tab pos="4572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Public Hearing (Planning Commission or Board of</a:t>
            </a:r>
          </a:p>
          <a:p>
            <a:pPr marR="0" lvl="0" algn="just">
              <a:lnSpc>
                <a:spcPts val="1200"/>
              </a:lnSpc>
              <a:spcBef>
                <a:spcPts val="600"/>
              </a:spcBef>
              <a:spcAft>
                <a:spcPts val="600"/>
              </a:spcAft>
              <a:tabLst>
                <a:tab pos="228600" algn="l"/>
                <a:tab pos="457200" algn="l"/>
              </a:tabLst>
            </a:pP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a:effectLst/>
                <a:latin typeface="Arial" panose="020B0604020202020204" pitchFamily="34" charset="0"/>
                <a:ea typeface="Times New Roman" panose="02020603050405020304" pitchFamily="18" charset="0"/>
                <a:cs typeface="Arial" panose="020B0604020202020204" pitchFamily="34" charset="0"/>
              </a:rPr>
              <a:t> Adjustment</a:t>
            </a:r>
          </a:p>
          <a:p>
            <a:pPr marL="342900" marR="0" lvl="0" indent="-342900" algn="just">
              <a:lnSpc>
                <a:spcPts val="1200"/>
              </a:lnSpc>
              <a:spcBef>
                <a:spcPts val="600"/>
              </a:spcBef>
              <a:spcAft>
                <a:spcPts val="600"/>
              </a:spcAft>
              <a:buAutoNum type="arabicPeriod" startAt="6"/>
              <a:tabLst>
                <a:tab pos="228600" algn="l"/>
                <a:tab pos="457200" algn="l"/>
              </a:tabLst>
            </a:pPr>
            <a:r>
              <a:rPr lang="en-US" b="1" dirty="0">
                <a:latin typeface="Arial" panose="020B0604020202020204" pitchFamily="34" charset="0"/>
                <a:ea typeface="Times New Roman" panose="02020603050405020304" pitchFamily="18" charset="0"/>
                <a:cs typeface="Arial" panose="020B0604020202020204" pitchFamily="34" charset="0"/>
              </a:rPr>
              <a:t>Appeal Period (10 Days)</a:t>
            </a:r>
          </a:p>
          <a:p>
            <a:pPr marL="342900" marR="0" lvl="0" indent="-342900" algn="just">
              <a:lnSpc>
                <a:spcPts val="1200"/>
              </a:lnSpc>
              <a:spcBef>
                <a:spcPts val="600"/>
              </a:spcBef>
              <a:spcAft>
                <a:spcPts val="600"/>
              </a:spcAft>
              <a:buAutoNum type="arabicPeriod" startAt="6"/>
              <a:tabLst>
                <a:tab pos="228600" algn="l"/>
                <a:tab pos="4572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Appeal to County Commission</a:t>
            </a:r>
          </a:p>
          <a:p>
            <a:pPr marL="342900" marR="0" lvl="0" indent="-342900" algn="just">
              <a:lnSpc>
                <a:spcPts val="1200"/>
              </a:lnSpc>
              <a:spcBef>
                <a:spcPts val="600"/>
              </a:spcBef>
              <a:spcAft>
                <a:spcPts val="600"/>
              </a:spcAft>
              <a:buAutoNum type="arabicPeriod" startAt="6"/>
              <a:tabLst>
                <a:tab pos="228600" algn="l"/>
                <a:tab pos="457200" algn="l"/>
              </a:tabLst>
            </a:pPr>
            <a:r>
              <a:rPr lang="en-US" b="1" dirty="0">
                <a:latin typeface="Arial" panose="020B0604020202020204" pitchFamily="34" charset="0"/>
                <a:ea typeface="Times New Roman" panose="02020603050405020304" pitchFamily="18" charset="0"/>
                <a:cs typeface="Arial" panose="020B0604020202020204" pitchFamily="34" charset="0"/>
              </a:rPr>
              <a:t>Building Permit – Review and Issuance</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lnSpc>
                <a:spcPts val="1200"/>
              </a:lnSpc>
              <a:spcBef>
                <a:spcPts val="600"/>
              </a:spcBef>
              <a:spcAft>
                <a:spcPts val="600"/>
              </a:spcAft>
              <a:tabLst>
                <a:tab pos="228600" algn="l"/>
                <a:tab pos="45720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descr="Picture of a special use permit chart. ">
            <a:extLst>
              <a:ext uri="{FF2B5EF4-FFF2-40B4-BE49-F238E27FC236}">
                <a16:creationId xmlns:a16="http://schemas.microsoft.com/office/drawing/2014/main" id="{1B9F4644-193E-6D5E-7DAE-340AE6CC36C3}"/>
              </a:ext>
            </a:extLst>
          </p:cNvPr>
          <p:cNvPicPr>
            <a:picLocks noChangeAspect="1"/>
          </p:cNvPicPr>
          <p:nvPr/>
        </p:nvPicPr>
        <p:blipFill>
          <a:blip r:embed="rId2"/>
          <a:stretch>
            <a:fillRect/>
          </a:stretch>
        </p:blipFill>
        <p:spPr>
          <a:xfrm>
            <a:off x="6931172" y="0"/>
            <a:ext cx="5260828" cy="6858000"/>
          </a:xfrm>
          <a:prstGeom prst="rect">
            <a:avLst/>
          </a:prstGeom>
        </p:spPr>
      </p:pic>
      <p:sp>
        <p:nvSpPr>
          <p:cNvPr id="2" name="Slide Number Placeholder 1">
            <a:extLst>
              <a:ext uri="{FF2B5EF4-FFF2-40B4-BE49-F238E27FC236}">
                <a16:creationId xmlns:a16="http://schemas.microsoft.com/office/drawing/2014/main" id="{5AA8DA52-CCF3-2719-2BF8-8063DD12A8FE}"/>
              </a:ext>
            </a:extLst>
          </p:cNvPr>
          <p:cNvSpPr>
            <a:spLocks noGrp="1"/>
          </p:cNvSpPr>
          <p:nvPr>
            <p:ph type="sldNum" sz="quarter" idx="12"/>
          </p:nvPr>
        </p:nvSpPr>
        <p:spPr/>
        <p:txBody>
          <a:bodyPr/>
          <a:lstStyle/>
          <a:p>
            <a:fld id="{94EB41F1-66B8-45CF-B09A-FF819395EE29}" type="slidenum">
              <a:rPr lang="en-US" smtClean="0"/>
              <a:pPr/>
              <a:t>10</a:t>
            </a:fld>
            <a:endParaRPr lang="en-US" dirty="0"/>
          </a:p>
        </p:txBody>
      </p:sp>
    </p:spTree>
    <p:extLst>
      <p:ext uri="{BB962C8B-B14F-4D97-AF65-F5344CB8AC3E}">
        <p14:creationId xmlns:p14="http://schemas.microsoft.com/office/powerpoint/2010/main" val="1995558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5246-8CAC-0E8B-5BD1-039FFDFCBE5B}"/>
              </a:ext>
            </a:extLst>
          </p:cNvPr>
          <p:cNvSpPr>
            <a:spLocks noGrp="1"/>
          </p:cNvSpPr>
          <p:nvPr>
            <p:ph type="title" idx="4294967295"/>
          </p:nvPr>
        </p:nvSpPr>
        <p:spPr>
          <a:xfrm>
            <a:off x="838200" y="365125"/>
            <a:ext cx="10515600" cy="1325563"/>
          </a:xfrm>
          <a:prstGeom prst="rect">
            <a:avLst/>
          </a:prstGeom>
        </p:spPr>
        <p:txBody>
          <a:bodyPr/>
          <a:lstStyle/>
          <a:p>
            <a:r>
              <a:rPr lang="en-US" dirty="0"/>
              <a:t>Last slide</a:t>
            </a:r>
          </a:p>
        </p:txBody>
      </p:sp>
      <p:pic>
        <p:nvPicPr>
          <p:cNvPr id="6" name="Picture 5" descr="Questions">
            <a:extLst>
              <a:ext uri="{FF2B5EF4-FFF2-40B4-BE49-F238E27FC236}">
                <a16:creationId xmlns:a16="http://schemas.microsoft.com/office/drawing/2014/main" id="{39438741-BDA4-0EC4-B13B-6BE7FF708289}"/>
              </a:ext>
            </a:extLst>
          </p:cNvPr>
          <p:cNvPicPr>
            <a:picLocks noChangeAspect="1"/>
          </p:cNvPicPr>
          <p:nvPr/>
        </p:nvPicPr>
        <p:blipFill>
          <a:blip r:embed="rId2"/>
          <a:stretch>
            <a:fillRect/>
          </a:stretch>
        </p:blipFill>
        <p:spPr>
          <a:xfrm>
            <a:off x="1647204" y="2012407"/>
            <a:ext cx="8897592" cy="2438740"/>
          </a:xfrm>
          <a:prstGeom prst="rect">
            <a:avLst/>
          </a:prstGeom>
        </p:spPr>
      </p:pic>
      <p:sp>
        <p:nvSpPr>
          <p:cNvPr id="4" name="TextBox 3" descr="empty header box">
            <a:extLst>
              <a:ext uri="{FF2B5EF4-FFF2-40B4-BE49-F238E27FC236}">
                <a16:creationId xmlns:a16="http://schemas.microsoft.com/office/drawing/2014/main" id="{2FBBD557-2010-F3BA-A18E-D436963779C3}"/>
              </a:ext>
            </a:extLst>
          </p:cNvPr>
          <p:cNvSpPr txBox="1"/>
          <p:nvPr/>
        </p:nvSpPr>
        <p:spPr>
          <a:xfrm>
            <a:off x="3047215" y="3213696"/>
            <a:ext cx="6094428"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1358347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12DE29-7FA6-280B-B2E7-9456ED19829E}"/>
              </a:ext>
            </a:extLst>
          </p:cNvPr>
          <p:cNvSpPr txBox="1">
            <a:spLocks noGrp="1"/>
          </p:cNvSpPr>
          <p:nvPr>
            <p:ph type="title" idx="4294967295"/>
          </p:nvPr>
        </p:nvSpPr>
        <p:spPr>
          <a:xfrm>
            <a:off x="217004" y="166750"/>
            <a:ext cx="76962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Roboto Slab" pitchFamily="2" charset="0"/>
                <a:ea typeface="Roboto Slab" pitchFamily="2" charset="0"/>
                <a:cs typeface="Roboto Light" panose="02000000000000000000" pitchFamily="2" charset="0"/>
              </a:rPr>
              <a:t>Application Matrix</a:t>
            </a:r>
            <a:endParaRPr kumimoji="0" lang="en-US" sz="3600" b="0" i="0" u="none" strike="noStrike" kern="1200" cap="none" spc="0" normalizeH="0" baseline="0" noProof="0" dirty="0">
              <a:ln>
                <a:noFill/>
              </a:ln>
              <a:solidFill>
                <a:schemeClr val="bg1"/>
              </a:solidFill>
              <a:effectLst/>
              <a:uLnTx/>
              <a:uFillTx/>
              <a:latin typeface="+mn-lt"/>
              <a:ea typeface="+mn-ea"/>
              <a:cs typeface="+mn-cs"/>
            </a:endParaRPr>
          </a:p>
        </p:txBody>
      </p:sp>
      <p:pic>
        <p:nvPicPr>
          <p:cNvPr id="11" name="Picture 10" descr="Washoe County Application information. Application Type, Permit Type, Board Meeting  WCC Article.">
            <a:extLst>
              <a:ext uri="{FF2B5EF4-FFF2-40B4-BE49-F238E27FC236}">
                <a16:creationId xmlns:a16="http://schemas.microsoft.com/office/drawing/2014/main" id="{2716F762-938B-1646-8DD8-892F5798703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838200"/>
            <a:ext cx="12192000" cy="6019800"/>
          </a:xfrm>
          <a:prstGeom prst="rect">
            <a:avLst/>
          </a:prstGeom>
        </p:spPr>
      </p:pic>
      <p:sp>
        <p:nvSpPr>
          <p:cNvPr id="21" name="Subtitle 2">
            <a:extLst>
              <a:ext uri="{FF2B5EF4-FFF2-40B4-BE49-F238E27FC236}">
                <a16:creationId xmlns:a16="http://schemas.microsoft.com/office/drawing/2014/main" id="{948738BA-D24E-1846-B815-9CA15E2D2588}"/>
              </a:ext>
              <a:ext uri="{C183D7F6-B498-43B3-948B-1728B52AA6E4}">
                <adec:decorative xmlns:adec="http://schemas.microsoft.com/office/drawing/2017/decorative" val="1"/>
              </a:ext>
            </a:extLst>
          </p:cNvPr>
          <p:cNvSpPr txBox="1">
            <a:spLocks/>
          </p:cNvSpPr>
          <p:nvPr/>
        </p:nvSpPr>
        <p:spPr>
          <a:xfrm>
            <a:off x="762000" y="3124200"/>
            <a:ext cx="10896600" cy="1659199"/>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lnSpc>
                <a:spcPts val="6000"/>
              </a:lnSpc>
              <a:spcBef>
                <a:spcPts val="0"/>
              </a:spcBef>
              <a:buNone/>
            </a:pPr>
            <a:endParaRPr lang="en-US" sz="2200" b="1">
              <a:solidFill>
                <a:schemeClr val="bg1"/>
              </a:solidFill>
              <a:latin typeface="Roboto Slab" pitchFamily="2" charset="0"/>
              <a:ea typeface="Roboto Slab" pitchFamily="2" charset="0"/>
              <a:cs typeface="Roboto Light" panose="02000000000000000000" pitchFamily="2" charset="0"/>
            </a:endParaRPr>
          </a:p>
        </p:txBody>
      </p:sp>
      <p:pic>
        <p:nvPicPr>
          <p:cNvPr id="3" name="Picture 2" descr="this ia a graph of Washoe County Application Information that includes the type of applications, type of permit, the Washoe County Board Meeting at which the application and permit type will be heard, and the Washoe County Code Article for the application type.">
            <a:extLst>
              <a:ext uri="{FF2B5EF4-FFF2-40B4-BE49-F238E27FC236}">
                <a16:creationId xmlns:a16="http://schemas.microsoft.com/office/drawing/2014/main" id="{ADD44961-536B-01FD-BD57-527BC784A327}"/>
              </a:ext>
            </a:extLst>
          </p:cNvPr>
          <p:cNvPicPr>
            <a:picLocks noChangeAspect="1"/>
          </p:cNvPicPr>
          <p:nvPr/>
        </p:nvPicPr>
        <p:blipFill>
          <a:blip r:embed="rId3"/>
          <a:stretch>
            <a:fillRect/>
          </a:stretch>
        </p:blipFill>
        <p:spPr>
          <a:xfrm>
            <a:off x="4697905" y="107117"/>
            <a:ext cx="7227395" cy="6570359"/>
          </a:xfrm>
          <a:prstGeom prst="rect">
            <a:avLst/>
          </a:prstGeom>
        </p:spPr>
      </p:pic>
      <p:pic>
        <p:nvPicPr>
          <p:cNvPr id="7" name="Picture 6" descr="Logo">
            <a:extLst>
              <a:ext uri="{FF2B5EF4-FFF2-40B4-BE49-F238E27FC236}">
                <a16:creationId xmlns:a16="http://schemas.microsoft.com/office/drawing/2014/main" id="{43DF034D-0692-BA45-1C70-FABB69A17EE1}"/>
              </a:ext>
            </a:extLst>
          </p:cNvPr>
          <p:cNvPicPr>
            <a:picLocks noChangeAspect="1"/>
          </p:cNvPicPr>
          <p:nvPr/>
        </p:nvPicPr>
        <p:blipFill>
          <a:blip r:embed="rId4"/>
          <a:stretch>
            <a:fillRect/>
          </a:stretch>
        </p:blipFill>
        <p:spPr>
          <a:xfrm>
            <a:off x="457200" y="5486400"/>
            <a:ext cx="3653490" cy="1191076"/>
          </a:xfrm>
          <a:prstGeom prst="rect">
            <a:avLst/>
          </a:prstGeom>
        </p:spPr>
      </p:pic>
    </p:spTree>
    <p:extLst>
      <p:ext uri="{BB962C8B-B14F-4D97-AF65-F5344CB8AC3E}">
        <p14:creationId xmlns:p14="http://schemas.microsoft.com/office/powerpoint/2010/main" val="2359634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E5B52-1C2F-CDE2-9D3D-9E247F2CA67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8209D15-50EE-0288-D404-B67F3F86F4F9}"/>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838200"/>
            <a:ext cx="12192000" cy="6019800"/>
          </a:xfrm>
          <a:prstGeom prst="rect">
            <a:avLst/>
          </a:prstGeom>
        </p:spPr>
      </p:pic>
      <p:sp>
        <p:nvSpPr>
          <p:cNvPr id="21" name="Subtitle 2">
            <a:extLst>
              <a:ext uri="{FF2B5EF4-FFF2-40B4-BE49-F238E27FC236}">
                <a16:creationId xmlns:a16="http://schemas.microsoft.com/office/drawing/2014/main" id="{BA90DA11-ED42-A093-2E0E-9A78944D5E33}"/>
              </a:ext>
              <a:ext uri="{C183D7F6-B498-43B3-948B-1728B52AA6E4}">
                <adec:decorative xmlns:adec="http://schemas.microsoft.com/office/drawing/2017/decorative" val="1"/>
              </a:ext>
            </a:extLst>
          </p:cNvPr>
          <p:cNvSpPr txBox="1">
            <a:spLocks/>
          </p:cNvSpPr>
          <p:nvPr/>
        </p:nvSpPr>
        <p:spPr>
          <a:xfrm>
            <a:off x="762000" y="3124200"/>
            <a:ext cx="10896600" cy="1659199"/>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lnSpc>
                <a:spcPts val="6000"/>
              </a:lnSpc>
              <a:spcBef>
                <a:spcPts val="0"/>
              </a:spcBef>
              <a:buNone/>
            </a:pPr>
            <a:endParaRPr lang="en-US" sz="2200" b="1">
              <a:solidFill>
                <a:schemeClr val="bg1"/>
              </a:solidFill>
              <a:latin typeface="Roboto Slab" pitchFamily="2" charset="0"/>
              <a:ea typeface="Roboto Slab" pitchFamily="2" charset="0"/>
              <a:cs typeface="Roboto Light" panose="02000000000000000000" pitchFamily="2" charset="0"/>
            </a:endParaRPr>
          </a:p>
        </p:txBody>
      </p:sp>
      <p:sp>
        <p:nvSpPr>
          <p:cNvPr id="4" name="Title 3">
            <a:extLst>
              <a:ext uri="{FF2B5EF4-FFF2-40B4-BE49-F238E27FC236}">
                <a16:creationId xmlns:a16="http://schemas.microsoft.com/office/drawing/2014/main" id="{43670957-2E81-BAA0-5934-26AA43F27A24}"/>
              </a:ext>
            </a:extLst>
          </p:cNvPr>
          <p:cNvSpPr txBox="1">
            <a:spLocks noGrp="1"/>
          </p:cNvSpPr>
          <p:nvPr>
            <p:ph type="title" idx="4294967295"/>
          </p:nvPr>
        </p:nvSpPr>
        <p:spPr>
          <a:xfrm>
            <a:off x="217004" y="166750"/>
            <a:ext cx="76962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Roboto Slab" pitchFamily="2" charset="0"/>
                <a:ea typeface="Roboto Slab" pitchFamily="2" charset="0"/>
                <a:cs typeface="Roboto Light" panose="02000000000000000000" pitchFamily="2" charset="0"/>
              </a:rPr>
              <a:t>Application Form</a:t>
            </a:r>
            <a:endParaRPr kumimoji="0" lang="en-US" sz="3600" b="0" i="0" u="none" strike="noStrike" kern="1200" cap="none" spc="0" normalizeH="0" baseline="0" noProof="0" dirty="0">
              <a:ln>
                <a:noFill/>
              </a:ln>
              <a:solidFill>
                <a:schemeClr val="bg1"/>
              </a:solidFill>
              <a:effectLst/>
              <a:uLnTx/>
              <a:uFillTx/>
              <a:latin typeface="+mn-lt"/>
              <a:ea typeface="+mn-ea"/>
              <a:cs typeface="+mn-cs"/>
            </a:endParaRPr>
          </a:p>
        </p:txBody>
      </p:sp>
      <p:pic>
        <p:nvPicPr>
          <p:cNvPr id="7" name="Picture 6" descr="Logo">
            <a:extLst>
              <a:ext uri="{FF2B5EF4-FFF2-40B4-BE49-F238E27FC236}">
                <a16:creationId xmlns:a16="http://schemas.microsoft.com/office/drawing/2014/main" id="{CF28E340-EE4F-9747-B3A2-C5A1E7E70080}"/>
              </a:ext>
            </a:extLst>
          </p:cNvPr>
          <p:cNvPicPr>
            <a:picLocks noChangeAspect="1"/>
          </p:cNvPicPr>
          <p:nvPr/>
        </p:nvPicPr>
        <p:blipFill>
          <a:blip r:embed="rId3"/>
          <a:stretch>
            <a:fillRect/>
          </a:stretch>
        </p:blipFill>
        <p:spPr>
          <a:xfrm>
            <a:off x="457200" y="5486400"/>
            <a:ext cx="3653490" cy="1191076"/>
          </a:xfrm>
          <a:prstGeom prst="rect">
            <a:avLst/>
          </a:prstGeom>
        </p:spPr>
      </p:pic>
      <p:pic>
        <p:nvPicPr>
          <p:cNvPr id="8" name="Picture 7" descr="a Washoe County Development Application.">
            <a:extLst>
              <a:ext uri="{FF2B5EF4-FFF2-40B4-BE49-F238E27FC236}">
                <a16:creationId xmlns:a16="http://schemas.microsoft.com/office/drawing/2014/main" id="{7A369197-4694-B66C-68F7-F9AA5836D00B}"/>
              </a:ext>
            </a:extLst>
          </p:cNvPr>
          <p:cNvPicPr>
            <a:picLocks noChangeAspect="1"/>
          </p:cNvPicPr>
          <p:nvPr/>
        </p:nvPicPr>
        <p:blipFill>
          <a:blip r:embed="rId4"/>
          <a:stretch>
            <a:fillRect/>
          </a:stretch>
        </p:blipFill>
        <p:spPr>
          <a:xfrm>
            <a:off x="5446536" y="0"/>
            <a:ext cx="4933335" cy="6858000"/>
          </a:xfrm>
          <a:prstGeom prst="rect">
            <a:avLst/>
          </a:prstGeom>
        </p:spPr>
      </p:pic>
    </p:spTree>
    <p:extLst>
      <p:ext uri="{BB962C8B-B14F-4D97-AF65-F5344CB8AC3E}">
        <p14:creationId xmlns:p14="http://schemas.microsoft.com/office/powerpoint/2010/main" val="4184187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3B5A0-37A3-1C6D-81B9-31ED4F3D8DF8}"/>
            </a:ext>
          </a:extLst>
        </p:cNvPr>
        <p:cNvGrpSpPr/>
        <p:nvPr/>
      </p:nvGrpSpPr>
      <p:grpSpPr>
        <a:xfrm>
          <a:off x="0" y="0"/>
          <a:ext cx="0" cy="0"/>
          <a:chOff x="0" y="0"/>
          <a:chExt cx="0" cy="0"/>
        </a:xfrm>
      </p:grpSpPr>
      <p:pic>
        <p:nvPicPr>
          <p:cNvPr id="11" name="Picture 10" descr="a numbered list of application Submittal Requirements.">
            <a:extLst>
              <a:ext uri="{FF2B5EF4-FFF2-40B4-BE49-F238E27FC236}">
                <a16:creationId xmlns:a16="http://schemas.microsoft.com/office/drawing/2014/main" id="{67B50D4F-5594-149C-02E1-173DDB6C2A2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14300" y="671450"/>
            <a:ext cx="12192000" cy="6019800"/>
          </a:xfrm>
          <a:prstGeom prst="rect">
            <a:avLst/>
          </a:prstGeom>
        </p:spPr>
      </p:pic>
      <p:sp>
        <p:nvSpPr>
          <p:cNvPr id="21" name="Subtitle 2">
            <a:extLst>
              <a:ext uri="{FF2B5EF4-FFF2-40B4-BE49-F238E27FC236}">
                <a16:creationId xmlns:a16="http://schemas.microsoft.com/office/drawing/2014/main" id="{12977DE0-7371-9ADF-771F-B226FE506EF3}"/>
              </a:ext>
              <a:ext uri="{C183D7F6-B498-43B3-948B-1728B52AA6E4}">
                <adec:decorative xmlns:adec="http://schemas.microsoft.com/office/drawing/2017/decorative" val="1"/>
              </a:ext>
            </a:extLst>
          </p:cNvPr>
          <p:cNvSpPr txBox="1">
            <a:spLocks/>
          </p:cNvSpPr>
          <p:nvPr/>
        </p:nvSpPr>
        <p:spPr>
          <a:xfrm>
            <a:off x="762000" y="3124200"/>
            <a:ext cx="10896600" cy="1659199"/>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lnSpc>
                <a:spcPts val="6000"/>
              </a:lnSpc>
              <a:spcBef>
                <a:spcPts val="0"/>
              </a:spcBef>
              <a:buNone/>
            </a:pPr>
            <a:endParaRPr lang="en-US" sz="2200" b="1">
              <a:solidFill>
                <a:schemeClr val="bg1"/>
              </a:solidFill>
              <a:latin typeface="Roboto Slab" pitchFamily="2" charset="0"/>
              <a:ea typeface="Roboto Slab" pitchFamily="2" charset="0"/>
              <a:cs typeface="Roboto Light" panose="02000000000000000000" pitchFamily="2" charset="0"/>
            </a:endParaRPr>
          </a:p>
        </p:txBody>
      </p:sp>
      <p:sp>
        <p:nvSpPr>
          <p:cNvPr id="4" name="Title 3">
            <a:extLst>
              <a:ext uri="{FF2B5EF4-FFF2-40B4-BE49-F238E27FC236}">
                <a16:creationId xmlns:a16="http://schemas.microsoft.com/office/drawing/2014/main" id="{CF29ED80-7C17-57FB-87BD-7025C0C453F6}"/>
              </a:ext>
            </a:extLst>
          </p:cNvPr>
          <p:cNvSpPr txBox="1">
            <a:spLocks noGrp="1"/>
          </p:cNvSpPr>
          <p:nvPr>
            <p:ph type="title" idx="4294967295"/>
          </p:nvPr>
        </p:nvSpPr>
        <p:spPr>
          <a:xfrm>
            <a:off x="217003" y="166750"/>
            <a:ext cx="836502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Roboto Slab" pitchFamily="2" charset="0"/>
                <a:ea typeface="Roboto Slab" pitchFamily="2" charset="0"/>
                <a:cs typeface="Roboto Light" panose="02000000000000000000" pitchFamily="2" charset="0"/>
              </a:rPr>
              <a:t>Application Submittal Requirements</a:t>
            </a:r>
            <a:endParaRPr kumimoji="0" lang="en-US" sz="3600" b="0" i="0" u="none" strike="noStrike" kern="1200" cap="none" spc="0" normalizeH="0" baseline="0" noProof="0" dirty="0">
              <a:ln>
                <a:noFill/>
              </a:ln>
              <a:solidFill>
                <a:schemeClr val="bg1"/>
              </a:solidFill>
              <a:effectLst/>
              <a:uLnTx/>
              <a:uFillTx/>
              <a:latin typeface="+mn-lt"/>
              <a:ea typeface="+mn-ea"/>
              <a:cs typeface="+mn-cs"/>
            </a:endParaRPr>
          </a:p>
        </p:txBody>
      </p:sp>
      <p:pic>
        <p:nvPicPr>
          <p:cNvPr id="7" name="Picture 6" descr="Logo">
            <a:extLst>
              <a:ext uri="{FF2B5EF4-FFF2-40B4-BE49-F238E27FC236}">
                <a16:creationId xmlns:a16="http://schemas.microsoft.com/office/drawing/2014/main" id="{4860CA96-2366-832D-97DC-09108D77C87B}"/>
              </a:ext>
            </a:extLst>
          </p:cNvPr>
          <p:cNvPicPr>
            <a:picLocks noChangeAspect="1"/>
          </p:cNvPicPr>
          <p:nvPr/>
        </p:nvPicPr>
        <p:blipFill>
          <a:blip r:embed="rId3"/>
          <a:stretch>
            <a:fillRect/>
          </a:stretch>
        </p:blipFill>
        <p:spPr>
          <a:xfrm>
            <a:off x="457200" y="5486400"/>
            <a:ext cx="3653490" cy="1191076"/>
          </a:xfrm>
          <a:prstGeom prst="rect">
            <a:avLst/>
          </a:prstGeom>
        </p:spPr>
      </p:pic>
      <p:sp>
        <p:nvSpPr>
          <p:cNvPr id="13" name="TextBox 12">
            <a:extLst>
              <a:ext uri="{FF2B5EF4-FFF2-40B4-BE49-F238E27FC236}">
                <a16:creationId xmlns:a16="http://schemas.microsoft.com/office/drawing/2014/main" id="{473CAFA4-B9BE-6144-08DE-DD5C75E30058}"/>
              </a:ext>
            </a:extLst>
          </p:cNvPr>
          <p:cNvSpPr txBox="1"/>
          <p:nvPr/>
        </p:nvSpPr>
        <p:spPr>
          <a:xfrm>
            <a:off x="938213" y="972627"/>
            <a:ext cx="6162674" cy="4261423"/>
          </a:xfrm>
          <a:prstGeom prst="rect">
            <a:avLst/>
          </a:prstGeom>
          <a:noFill/>
        </p:spPr>
        <p:txBody>
          <a:bodyPr wrap="square">
            <a:spAutoFit/>
          </a:bodyPr>
          <a:lstStyle/>
          <a:p>
            <a:pPr marL="342900" marR="0" lvl="0" indent="-342900" algn="just">
              <a:lnSpc>
                <a:spcPts val="1200"/>
              </a:lnSpc>
              <a:spcBef>
                <a:spcPts val="600"/>
              </a:spcBef>
              <a:spcAft>
                <a:spcPts val="600"/>
              </a:spcAft>
              <a:buFont typeface="+mj-lt"/>
              <a:buAutoNum type="arabicPeriod"/>
              <a:tabLst>
                <a:tab pos="228600" algn="l"/>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Fees</a:t>
            </a:r>
            <a:r>
              <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p>
          <a:p>
            <a:pPr marL="342900" marR="0" lvl="0" indent="-342900" algn="just">
              <a:lnSpc>
                <a:spcPts val="1200"/>
              </a:lnSpc>
              <a:spcBef>
                <a:spcPts val="600"/>
              </a:spcBef>
              <a:spcAft>
                <a:spcPts val="600"/>
              </a:spcAft>
              <a:buFont typeface="+mj-lt"/>
              <a:buAutoNum type="arabicPeriod"/>
              <a:tabLst>
                <a:tab pos="228600" algn="l"/>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Development Application Form</a:t>
            </a: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ts val="1200"/>
              </a:lnSpc>
              <a:spcBef>
                <a:spcPts val="600"/>
              </a:spcBef>
              <a:spcAft>
                <a:spcPts val="600"/>
              </a:spcAft>
              <a:buFont typeface="+mj-lt"/>
              <a:buAutoNum type="arabicPeriod"/>
              <a:tabLst>
                <a:tab pos="228600" algn="l"/>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Owner Affidavit</a:t>
            </a: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ts val="1200"/>
              </a:lnSpc>
              <a:spcBef>
                <a:spcPts val="600"/>
              </a:spcBef>
              <a:spcAft>
                <a:spcPts val="600"/>
              </a:spcAft>
              <a:buFont typeface="+mj-lt"/>
              <a:buAutoNum type="arabicPeriod"/>
              <a:tabLst>
                <a:tab pos="228600" algn="l"/>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Proof of Property Tax Payment</a:t>
            </a: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ts val="1200"/>
              </a:lnSpc>
              <a:spcBef>
                <a:spcPts val="600"/>
              </a:spcBef>
              <a:spcAft>
                <a:spcPts val="600"/>
              </a:spcAft>
              <a:buFont typeface="+mj-lt"/>
              <a:buAutoNum type="arabicPeriod"/>
              <a:tabLst>
                <a:tab pos="228600" algn="l"/>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Neighborhood Meeting</a:t>
            </a: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ts val="1200"/>
              </a:lnSpc>
              <a:spcBef>
                <a:spcPts val="600"/>
              </a:spcBef>
              <a:spcAft>
                <a:spcPts val="600"/>
              </a:spcAft>
              <a:buFont typeface="+mj-lt"/>
              <a:buAutoNum type="arabicPeriod"/>
              <a:tabLst>
                <a:tab pos="228600" algn="l"/>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Application Materials</a:t>
            </a: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ts val="1200"/>
              </a:lnSpc>
              <a:spcBef>
                <a:spcPts val="600"/>
              </a:spcBef>
              <a:spcAft>
                <a:spcPts val="600"/>
              </a:spcAft>
              <a:buFont typeface="+mj-lt"/>
              <a:buAutoNum type="arabicPeriod"/>
              <a:tabLst>
                <a:tab pos="228600" algn="l"/>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Proposed Site Plan Specifications </a:t>
            </a:r>
            <a:endPar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ts val="1200"/>
              </a:lnSpc>
              <a:spcBef>
                <a:spcPts val="600"/>
              </a:spcBef>
              <a:spcAft>
                <a:spcPts val="600"/>
              </a:spcAft>
              <a:buFont typeface="+mj-lt"/>
              <a:buAutoNum type="arabicPeriod"/>
              <a:tabLst>
                <a:tab pos="228600" algn="l"/>
              </a:tabLst>
            </a:pPr>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Grading Plans</a:t>
            </a:r>
            <a:endPar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ts val="1200"/>
              </a:lnSpc>
              <a:spcBef>
                <a:spcPts val="600"/>
              </a:spcBef>
              <a:spcAft>
                <a:spcPts val="600"/>
              </a:spcAft>
              <a:buFont typeface="+mj-lt"/>
              <a:buAutoNum type="arabicPeriod"/>
              <a:tabLst>
                <a:tab pos="228600" algn="l"/>
              </a:tabLst>
            </a:pPr>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Grading</a:t>
            </a:r>
            <a:endPar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ts val="1200"/>
              </a:lnSpc>
              <a:spcBef>
                <a:spcPts val="600"/>
              </a:spcBef>
              <a:spcAft>
                <a:spcPts val="600"/>
              </a:spcAft>
              <a:buFont typeface="+mj-lt"/>
              <a:buAutoNum type="arabicPeriod"/>
              <a:tabLst>
                <a:tab pos="228600" algn="l"/>
                <a:tab pos="457200" algn="l"/>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Traffic Impact Report</a:t>
            </a:r>
            <a:endPar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ts val="1200"/>
              </a:lnSpc>
              <a:spcBef>
                <a:spcPts val="600"/>
              </a:spcBef>
              <a:spcAft>
                <a:spcPts val="600"/>
              </a:spcAft>
              <a:buFont typeface="+mj-lt"/>
              <a:buAutoNum type="arabicPeriod"/>
              <a:tabLst>
                <a:tab pos="228600" algn="l"/>
                <a:tab pos="457200" algn="l"/>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Landscaping Plan</a:t>
            </a:r>
            <a:endPar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ts val="1200"/>
              </a:lnSpc>
              <a:spcBef>
                <a:spcPts val="600"/>
              </a:spcBef>
              <a:spcAft>
                <a:spcPts val="600"/>
              </a:spcAft>
              <a:buFont typeface="+mj-lt"/>
              <a:buAutoNum type="arabicPeriod"/>
              <a:tabLst>
                <a:tab pos="228600" algn="l"/>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Signage Plan</a:t>
            </a:r>
            <a:endPar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ts val="1200"/>
              </a:lnSpc>
              <a:spcBef>
                <a:spcPts val="600"/>
              </a:spcBef>
              <a:spcAft>
                <a:spcPts val="600"/>
              </a:spcAft>
              <a:buFont typeface="+mj-lt"/>
              <a:buAutoNum type="arabicPeriod"/>
              <a:tabLst>
                <a:tab pos="228600" algn="l"/>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Lighting Plan</a:t>
            </a:r>
            <a:endPar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ts val="1200"/>
              </a:lnSpc>
              <a:spcBef>
                <a:spcPts val="600"/>
              </a:spcBef>
              <a:spcAft>
                <a:spcPts val="600"/>
              </a:spcAft>
              <a:buFont typeface="+mj-lt"/>
              <a:buAutoNum type="arabicPeriod"/>
              <a:tabLst>
                <a:tab pos="228600" algn="l"/>
                <a:tab pos="457200" algn="l"/>
                <a:tab pos="228600" algn="l"/>
              </a:tabLst>
            </a:pPr>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Building Elevations</a:t>
            </a:r>
            <a:endPar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3548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C19B2C-9604-CDC9-E6AD-3C974038B13E}"/>
              </a:ext>
            </a:extLst>
          </p:cNvPr>
          <p:cNvSpPr txBox="1">
            <a:spLocks noGrp="1"/>
          </p:cNvSpPr>
          <p:nvPr>
            <p:ph type="title" idx="4294967295"/>
          </p:nvPr>
        </p:nvSpPr>
        <p:spPr>
          <a:xfrm>
            <a:off x="286870" y="159542"/>
            <a:ext cx="60960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Roboto Slab" pitchFamily="2" charset="0"/>
                <a:ea typeface="Roboto Slab" pitchFamily="2" charset="0"/>
                <a:cs typeface="Roboto Light" panose="02000000000000000000" pitchFamily="2" charset="0"/>
              </a:rPr>
              <a:t>Neighborhood Meetings</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4" name="Picture 3" descr="a picture of the front page of the Neighborhood Meetings ">
            <a:extLst>
              <a:ext uri="{FF2B5EF4-FFF2-40B4-BE49-F238E27FC236}">
                <a16:creationId xmlns:a16="http://schemas.microsoft.com/office/drawing/2014/main" id="{70DA90BE-C6D5-9DE3-BE5A-DBB4D40E6C3D}"/>
              </a:ext>
            </a:extLst>
          </p:cNvPr>
          <p:cNvPicPr>
            <a:picLocks noChangeAspect="1"/>
          </p:cNvPicPr>
          <p:nvPr/>
        </p:nvPicPr>
        <p:blipFill>
          <a:blip r:embed="rId2"/>
          <a:stretch>
            <a:fillRect/>
          </a:stretch>
        </p:blipFill>
        <p:spPr>
          <a:xfrm>
            <a:off x="0" y="977152"/>
            <a:ext cx="12192000" cy="5404597"/>
          </a:xfrm>
          <a:prstGeom prst="rect">
            <a:avLst/>
          </a:prstGeom>
        </p:spPr>
      </p:pic>
      <p:sp>
        <p:nvSpPr>
          <p:cNvPr id="2" name="Slide Number Placeholder 1">
            <a:extLst>
              <a:ext uri="{FF2B5EF4-FFF2-40B4-BE49-F238E27FC236}">
                <a16:creationId xmlns:a16="http://schemas.microsoft.com/office/drawing/2014/main" id="{12BC7D48-B598-43BF-490A-BA3D6F1206A9}"/>
              </a:ext>
            </a:extLst>
          </p:cNvPr>
          <p:cNvSpPr>
            <a:spLocks noGrp="1"/>
          </p:cNvSpPr>
          <p:nvPr>
            <p:ph type="sldNum" sz="quarter" idx="12"/>
          </p:nvPr>
        </p:nvSpPr>
        <p:spPr/>
        <p:txBody>
          <a:bodyPr/>
          <a:lstStyle/>
          <a:p>
            <a:fld id="{94EB41F1-66B8-45CF-B09A-FF819395EE29}" type="slidenum">
              <a:rPr lang="en-US" smtClean="0"/>
              <a:pPr/>
              <a:t>5</a:t>
            </a:fld>
            <a:endParaRPr lang="en-US" dirty="0"/>
          </a:p>
        </p:txBody>
      </p:sp>
    </p:spTree>
    <p:extLst>
      <p:ext uri="{BB962C8B-B14F-4D97-AF65-F5344CB8AC3E}">
        <p14:creationId xmlns:p14="http://schemas.microsoft.com/office/powerpoint/2010/main" val="686221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4794C0-8BF3-0DC6-A222-C7CDC13E0E02}"/>
              </a:ext>
            </a:extLst>
          </p:cNvPr>
          <p:cNvSpPr txBox="1">
            <a:spLocks noGrp="1"/>
          </p:cNvSpPr>
          <p:nvPr>
            <p:ph type="title" idx="4294967295"/>
          </p:nvPr>
        </p:nvSpPr>
        <p:spPr>
          <a:xfrm>
            <a:off x="658904" y="326257"/>
            <a:ext cx="5289177"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Neighborhood Meeting HUB Website</a:t>
            </a:r>
          </a:p>
        </p:txBody>
      </p:sp>
      <p:sp>
        <p:nvSpPr>
          <p:cNvPr id="5" name="TextBox 4">
            <a:extLst>
              <a:ext uri="{FF2B5EF4-FFF2-40B4-BE49-F238E27FC236}">
                <a16:creationId xmlns:a16="http://schemas.microsoft.com/office/drawing/2014/main" id="{37BEFA44-5B03-A4DC-35AF-027F2505EF7B}"/>
              </a:ext>
            </a:extLst>
          </p:cNvPr>
          <p:cNvSpPr txBox="1"/>
          <p:nvPr/>
        </p:nvSpPr>
        <p:spPr>
          <a:xfrm>
            <a:off x="1371598" y="2490281"/>
            <a:ext cx="9152965" cy="938719"/>
          </a:xfrm>
          <a:prstGeom prst="rect">
            <a:avLst/>
          </a:prstGeom>
          <a:noFill/>
        </p:spPr>
        <p:txBody>
          <a:bodyPr wrap="square">
            <a:spAutoFit/>
          </a:bodyPr>
          <a:lstStyle/>
          <a:p>
            <a:pPr marL="114300" marR="91440" algn="just">
              <a:spcBef>
                <a:spcPts val="600"/>
              </a:spcBef>
              <a:spcAft>
                <a:spcPts val="0"/>
              </a:spcAft>
            </a:pPr>
            <a:r>
              <a:rPr lang="en-US" sz="1800" dirty="0">
                <a:effectLst/>
                <a:latin typeface="Arial" panose="020B0604020202020204" pitchFamily="34" charset="0"/>
                <a:ea typeface="Times New Roman" panose="02020603050405020304" pitchFamily="18" charset="0"/>
              </a:rPr>
              <a:t> </a:t>
            </a:r>
          </a:p>
          <a:p>
            <a:pPr marL="114300" marR="91440" algn="just">
              <a:spcBef>
                <a:spcPts val="600"/>
              </a:spcBef>
              <a:spcAft>
                <a:spcPts val="0"/>
              </a:spcAft>
            </a:pPr>
            <a:r>
              <a:rPr lang="en-US" sz="3200" dirty="0">
                <a:effectLst/>
                <a:latin typeface="Arial" panose="020B0604020202020204" pitchFamily="34" charset="0"/>
                <a:ea typeface="Times New Roman" panose="02020603050405020304" pitchFamily="18" charset="0"/>
              </a:rPr>
              <a:t>https://neighborhood-washoe.hub.arcgis.com</a:t>
            </a:r>
            <a:endParaRPr lang="en-US" sz="3200" dirty="0">
              <a:effectLst/>
              <a:latin typeface="Times New Roman" panose="02020603050405020304" pitchFamily="18" charset="0"/>
              <a:ea typeface="Times New Roman" panose="02020603050405020304" pitchFamily="18" charset="0"/>
            </a:endParaRPr>
          </a:p>
        </p:txBody>
      </p:sp>
      <p:sp>
        <p:nvSpPr>
          <p:cNvPr id="2" name="Slide Number Placeholder 1">
            <a:extLst>
              <a:ext uri="{FF2B5EF4-FFF2-40B4-BE49-F238E27FC236}">
                <a16:creationId xmlns:a16="http://schemas.microsoft.com/office/drawing/2014/main" id="{12BC7D48-B598-43BF-490A-BA3D6F1206A9}"/>
              </a:ext>
            </a:extLst>
          </p:cNvPr>
          <p:cNvSpPr>
            <a:spLocks noGrp="1"/>
          </p:cNvSpPr>
          <p:nvPr>
            <p:ph type="sldNum" sz="quarter" idx="12"/>
          </p:nvPr>
        </p:nvSpPr>
        <p:spPr/>
        <p:txBody>
          <a:bodyPr/>
          <a:lstStyle/>
          <a:p>
            <a:fld id="{94EB41F1-66B8-45CF-B09A-FF819395EE29}" type="slidenum">
              <a:rPr lang="en-US" smtClean="0"/>
              <a:pPr/>
              <a:t>6</a:t>
            </a:fld>
            <a:endParaRPr lang="en-US" dirty="0"/>
          </a:p>
        </p:txBody>
      </p:sp>
    </p:spTree>
    <p:extLst>
      <p:ext uri="{BB962C8B-B14F-4D97-AF65-F5344CB8AC3E}">
        <p14:creationId xmlns:p14="http://schemas.microsoft.com/office/powerpoint/2010/main" val="340476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DFA829-42D8-4DB4-8A17-FAA4E6E2B597}"/>
              </a:ext>
            </a:extLst>
          </p:cNvPr>
          <p:cNvSpPr>
            <a:spLocks noGrp="1"/>
          </p:cNvSpPr>
          <p:nvPr>
            <p:ph type="body" sz="quarter" idx="13"/>
          </p:nvPr>
        </p:nvSpPr>
        <p:spPr>
          <a:xfrm>
            <a:off x="174172" y="1132114"/>
            <a:ext cx="11829142" cy="5094515"/>
          </a:xfrm>
        </p:spPr>
        <p:txBody>
          <a:bodyPr/>
          <a:lstStyle/>
          <a:p>
            <a:pPr marL="0" indent="0">
              <a:buNone/>
            </a:pPr>
            <a:endParaRPr lang="en-US" sz="3000" dirty="0"/>
          </a:p>
        </p:txBody>
      </p:sp>
      <p:pic>
        <p:nvPicPr>
          <p:cNvPr id="8" name="Picture 7" descr="Picture of where to go for Neighbor hood meetings circled in red. the calendar for Neighborhood meetings">
            <a:extLst>
              <a:ext uri="{FF2B5EF4-FFF2-40B4-BE49-F238E27FC236}">
                <a16:creationId xmlns:a16="http://schemas.microsoft.com/office/drawing/2014/main" id="{EDF6C867-A6E9-6833-41BA-BF1CFCA83A2F}"/>
              </a:ext>
            </a:extLst>
          </p:cNvPr>
          <p:cNvPicPr>
            <a:picLocks noChangeAspect="1"/>
          </p:cNvPicPr>
          <p:nvPr/>
        </p:nvPicPr>
        <p:blipFill>
          <a:blip r:embed="rId2"/>
          <a:stretch>
            <a:fillRect/>
          </a:stretch>
        </p:blipFill>
        <p:spPr>
          <a:xfrm>
            <a:off x="0" y="919285"/>
            <a:ext cx="10673861" cy="5828889"/>
          </a:xfrm>
          <a:prstGeom prst="rect">
            <a:avLst/>
          </a:prstGeom>
        </p:spPr>
      </p:pic>
      <p:sp>
        <p:nvSpPr>
          <p:cNvPr id="9" name="Oval 8">
            <a:extLst>
              <a:ext uri="{FF2B5EF4-FFF2-40B4-BE49-F238E27FC236}">
                <a16:creationId xmlns:a16="http://schemas.microsoft.com/office/drawing/2014/main" id="{35371033-3FCC-E2DD-1D87-457276FC710B}"/>
              </a:ext>
              <a:ext uri="{C183D7F6-B498-43B3-948B-1728B52AA6E4}">
                <adec:decorative xmlns:adec="http://schemas.microsoft.com/office/drawing/2017/decorative" val="1"/>
              </a:ext>
            </a:extLst>
          </p:cNvPr>
          <p:cNvSpPr/>
          <p:nvPr/>
        </p:nvSpPr>
        <p:spPr>
          <a:xfrm>
            <a:off x="89646" y="1524000"/>
            <a:ext cx="2348753" cy="58270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2D4305FB-542B-D861-C3E9-8A74FDDDB4A0}"/>
              </a:ext>
              <a:ext uri="{C183D7F6-B498-43B3-948B-1728B52AA6E4}">
                <adec:decorative xmlns:adec="http://schemas.microsoft.com/office/drawing/2017/decorative" val="1"/>
              </a:ext>
            </a:extLst>
          </p:cNvPr>
          <p:cNvCxnSpPr>
            <a:cxnSpLocks/>
          </p:cNvCxnSpPr>
          <p:nvPr/>
        </p:nvCxnSpPr>
        <p:spPr>
          <a:xfrm flipH="1" flipV="1">
            <a:off x="2250141" y="2106706"/>
            <a:ext cx="762000" cy="11474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917A035-54AC-0764-CD3D-E263EEF541E7}"/>
              </a:ext>
              <a:ext uri="{C183D7F6-B498-43B3-948B-1728B52AA6E4}">
                <adec:decorative xmlns:adec="http://schemas.microsoft.com/office/drawing/2017/decorative" val="1"/>
              </a:ext>
            </a:extLst>
          </p:cNvPr>
          <p:cNvSpPr/>
          <p:nvPr/>
        </p:nvSpPr>
        <p:spPr>
          <a:xfrm>
            <a:off x="5091952" y="5420884"/>
            <a:ext cx="2581836" cy="80574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F8C14A97-56FD-23AB-F1E9-13715CC5DB94}"/>
              </a:ext>
              <a:ext uri="{C183D7F6-B498-43B3-948B-1728B52AA6E4}">
                <adec:decorative xmlns:adec="http://schemas.microsoft.com/office/drawing/2017/decorative" val="1"/>
              </a:ext>
            </a:extLst>
          </p:cNvPr>
          <p:cNvCxnSpPr>
            <a:cxnSpLocks/>
          </p:cNvCxnSpPr>
          <p:nvPr/>
        </p:nvCxnSpPr>
        <p:spPr>
          <a:xfrm flipH="1">
            <a:off x="7082118" y="4872445"/>
            <a:ext cx="654423" cy="8453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99F6D68B-17D9-742D-621A-0E97AA84F894}"/>
              </a:ext>
            </a:extLst>
          </p:cNvPr>
          <p:cNvSpPr txBox="1">
            <a:spLocks noGrp="1"/>
          </p:cNvSpPr>
          <p:nvPr>
            <p:ph type="title" idx="4294967295"/>
          </p:nvPr>
        </p:nvSpPr>
        <p:spPr>
          <a:xfrm>
            <a:off x="286870" y="159542"/>
            <a:ext cx="6096000"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Roboto Slab" pitchFamily="2" charset="0"/>
                <a:ea typeface="Roboto Slab" pitchFamily="2" charset="0"/>
                <a:cs typeface="Roboto Light" panose="02000000000000000000" pitchFamily="2" charset="0"/>
              </a:rPr>
              <a:t>Neighborhood Meetings </a:t>
            </a:r>
            <a:br>
              <a:rPr kumimoji="0" lang="en-US" sz="3200" b="1" i="0" u="none" strike="noStrike" kern="1200" cap="none" spc="0" normalizeH="0" baseline="0" noProof="0" dirty="0">
                <a:ln>
                  <a:noFill/>
                </a:ln>
                <a:solidFill>
                  <a:schemeClr val="bg1"/>
                </a:solidFill>
                <a:effectLst/>
                <a:uLnTx/>
                <a:uFillTx/>
                <a:latin typeface="Roboto Slab" pitchFamily="2" charset="0"/>
                <a:ea typeface="Roboto Slab" pitchFamily="2" charset="0"/>
                <a:cs typeface="Roboto Light" panose="02000000000000000000" pitchFamily="2" charset="0"/>
              </a:rPr>
            </a:b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206E4376-B1EA-442E-AD32-4BFCCF75FA62}"/>
              </a:ext>
            </a:extLst>
          </p:cNvPr>
          <p:cNvSpPr>
            <a:spLocks noGrp="1"/>
          </p:cNvSpPr>
          <p:nvPr>
            <p:ph type="sldNum" sz="quarter" idx="12"/>
          </p:nvPr>
        </p:nvSpPr>
        <p:spPr/>
        <p:txBody>
          <a:bodyPr/>
          <a:lstStyle/>
          <a:p>
            <a:fld id="{94EB41F1-66B8-45CF-B09A-FF819395EE29}" type="slidenum">
              <a:rPr lang="en-US" smtClean="0"/>
              <a:pPr/>
              <a:t>7</a:t>
            </a:fld>
            <a:endParaRPr lang="en-US" dirty="0"/>
          </a:p>
        </p:txBody>
      </p:sp>
    </p:spTree>
    <p:extLst>
      <p:ext uri="{BB962C8B-B14F-4D97-AF65-F5344CB8AC3E}">
        <p14:creationId xmlns:p14="http://schemas.microsoft.com/office/powerpoint/2010/main" val="301948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C2E7BA6-D5DB-8B29-76E4-5884B878D3CB}"/>
              </a:ext>
            </a:extLst>
          </p:cNvPr>
          <p:cNvSpPr txBox="1">
            <a:spLocks noGrp="1"/>
          </p:cNvSpPr>
          <p:nvPr>
            <p:ph type="title" idx="4294967295"/>
          </p:nvPr>
        </p:nvSpPr>
        <p:spPr>
          <a:xfrm>
            <a:off x="286870" y="159542"/>
            <a:ext cx="60960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Roboto Slab" pitchFamily="2" charset="0"/>
                <a:ea typeface="Roboto Slab" pitchFamily="2" charset="0"/>
                <a:cs typeface="Roboto Light" panose="02000000000000000000" pitchFamily="2" charset="0"/>
              </a:rPr>
              <a:t>Neighborhood Meetings-1</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8" name="Picture 7" descr="the page for upcoming project information.">
            <a:extLst>
              <a:ext uri="{FF2B5EF4-FFF2-40B4-BE49-F238E27FC236}">
                <a16:creationId xmlns:a16="http://schemas.microsoft.com/office/drawing/2014/main" id="{55F5A04D-6F20-9E3A-3D54-757436AE713A}"/>
              </a:ext>
            </a:extLst>
          </p:cNvPr>
          <p:cNvPicPr>
            <a:picLocks noChangeAspect="1"/>
          </p:cNvPicPr>
          <p:nvPr/>
        </p:nvPicPr>
        <p:blipFill>
          <a:blip r:embed="rId2"/>
          <a:stretch>
            <a:fillRect/>
          </a:stretch>
        </p:blipFill>
        <p:spPr>
          <a:xfrm>
            <a:off x="0" y="1667298"/>
            <a:ext cx="12192000" cy="4233069"/>
          </a:xfrm>
          <a:prstGeom prst="rect">
            <a:avLst/>
          </a:prstGeom>
        </p:spPr>
      </p:pic>
      <p:sp>
        <p:nvSpPr>
          <p:cNvPr id="10" name="Oval 9">
            <a:extLst>
              <a:ext uri="{FF2B5EF4-FFF2-40B4-BE49-F238E27FC236}">
                <a16:creationId xmlns:a16="http://schemas.microsoft.com/office/drawing/2014/main" id="{2642E15B-5AE9-7325-05D9-84C8C45FAED4}"/>
              </a:ext>
              <a:ext uri="{C183D7F6-B498-43B3-948B-1728B52AA6E4}">
                <adec:decorative xmlns:adec="http://schemas.microsoft.com/office/drawing/2017/decorative" val="1"/>
              </a:ext>
            </a:extLst>
          </p:cNvPr>
          <p:cNvSpPr/>
          <p:nvPr/>
        </p:nvSpPr>
        <p:spPr>
          <a:xfrm>
            <a:off x="6353174" y="4000500"/>
            <a:ext cx="1095375" cy="32385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18E3BEB1-A8DF-F5C6-4BA6-867B1AB4A3B8}"/>
              </a:ext>
              <a:ext uri="{C183D7F6-B498-43B3-948B-1728B52AA6E4}">
                <adec:decorative xmlns:adec="http://schemas.microsoft.com/office/drawing/2017/decorative" val="1"/>
              </a:ext>
            </a:extLst>
          </p:cNvPr>
          <p:cNvCxnSpPr/>
          <p:nvPr/>
        </p:nvCxnSpPr>
        <p:spPr>
          <a:xfrm>
            <a:off x="5191125" y="4171950"/>
            <a:ext cx="101917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355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58922-F539-82B4-6368-1121282E993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20E19E7-D830-E96E-2025-B2B237C4F1C8}"/>
              </a:ext>
            </a:extLst>
          </p:cNvPr>
          <p:cNvSpPr txBox="1">
            <a:spLocks noGrp="1"/>
          </p:cNvSpPr>
          <p:nvPr>
            <p:ph type="title" idx="4294967295"/>
          </p:nvPr>
        </p:nvSpPr>
        <p:spPr>
          <a:xfrm>
            <a:off x="286870" y="159542"/>
            <a:ext cx="60960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Roboto Slab" pitchFamily="2" charset="0"/>
                <a:ea typeface="Roboto Slab" pitchFamily="2" charset="0"/>
                <a:cs typeface="Roboto Light" panose="02000000000000000000" pitchFamily="2" charset="0"/>
              </a:rPr>
              <a:t>Neighborhood Meetings-2</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5" name="Picture 4" descr="page for upcoming events">
            <a:extLst>
              <a:ext uri="{FF2B5EF4-FFF2-40B4-BE49-F238E27FC236}">
                <a16:creationId xmlns:a16="http://schemas.microsoft.com/office/drawing/2014/main" id="{36B53082-913F-BE4D-6BEB-B12F760BA12C}"/>
              </a:ext>
            </a:extLst>
          </p:cNvPr>
          <p:cNvPicPr>
            <a:picLocks noChangeAspect="1"/>
          </p:cNvPicPr>
          <p:nvPr/>
        </p:nvPicPr>
        <p:blipFill>
          <a:blip r:embed="rId2"/>
          <a:stretch>
            <a:fillRect/>
          </a:stretch>
        </p:blipFill>
        <p:spPr>
          <a:xfrm>
            <a:off x="0" y="1894847"/>
            <a:ext cx="12192000" cy="3068305"/>
          </a:xfrm>
          <a:prstGeom prst="rect">
            <a:avLst/>
          </a:prstGeom>
        </p:spPr>
      </p:pic>
    </p:spTree>
    <p:extLst>
      <p:ext uri="{BB962C8B-B14F-4D97-AF65-F5344CB8AC3E}">
        <p14:creationId xmlns:p14="http://schemas.microsoft.com/office/powerpoint/2010/main" val="3103637085"/>
      </p:ext>
    </p:extLst>
  </p:cSld>
  <p:clrMapOvr>
    <a:masterClrMapping/>
  </p:clrMapOvr>
</p:sld>
</file>

<file path=ppt/theme/theme1.xml><?xml version="1.0" encoding="utf-8"?>
<a:theme xmlns:a="http://schemas.openxmlformats.org/drawingml/2006/main" name="Title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876EC44-A95C-4016-B555-CDD6711CAEE6}" vid="{718B9178-E3E9-4272-AB2E-88921C4AE589}"/>
    </a:ext>
  </a:extLst>
</a:theme>
</file>

<file path=ppt/theme/theme2.xml><?xml version="1.0" encoding="utf-8"?>
<a:theme xmlns:a="http://schemas.openxmlformats.org/drawingml/2006/main" name="Body - With Pictur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876EC44-A95C-4016-B555-CDD6711CAEE6}" vid="{7219C9B4-C950-4BC1-93D3-2BBC13EBA4EB}"/>
    </a:ext>
  </a:extLst>
</a:theme>
</file>

<file path=ppt/theme/theme3.xml><?xml version="1.0" encoding="utf-8"?>
<a:theme xmlns:a="http://schemas.openxmlformats.org/drawingml/2006/main" name="Body - Text 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876EC44-A95C-4016-B555-CDD6711CAEE6}" vid="{F58E8804-8A5E-4E95-A93A-DB6239B9AA21}"/>
    </a:ext>
  </a:extLst>
</a:theme>
</file>

<file path=ppt/theme/theme4.xml><?xml version="1.0" encoding="utf-8"?>
<a:theme xmlns:a="http://schemas.openxmlformats.org/drawingml/2006/main" name="Blan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876EC44-A95C-4016-B555-CDD6711CAEE6}" vid="{6C7C62ED-DD79-456E-B865-EBEB8573E81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CB3540E5350B4F8430A3F167417D44" ma:contentTypeVersion="17" ma:contentTypeDescription="Create a new document." ma:contentTypeScope="" ma:versionID="820f4c0a1549e7a78f84bda6aa752e13">
  <xsd:schema xmlns:xsd="http://www.w3.org/2001/XMLSchema" xmlns:xs="http://www.w3.org/2001/XMLSchema" xmlns:p="http://schemas.microsoft.com/office/2006/metadata/properties" xmlns:ns2="61acbd0e-8d97-4eab-adf5-73367b499e5d" xmlns:ns3="58cd2864-a2ba-4bca-97be-cff8ac02128d" targetNamespace="http://schemas.microsoft.com/office/2006/metadata/properties" ma:root="true" ma:fieldsID="edb4ce8cbcc2bc81e859827885f5d58f" ns2:_="" ns3:_="">
    <xsd:import namespace="61acbd0e-8d97-4eab-adf5-73367b499e5d"/>
    <xsd:import namespace="58cd2864-a2ba-4bca-97be-cff8ac0212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Note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cbd0e-8d97-4eab-adf5-73367b499e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b48f011-0c99-48a8-b23c-e11e698ab55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Notes" ma:index="22" nillable="true" ma:displayName="Notes" ma:format="Dropdown" ma:internalName="Notes">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cd2864-a2ba-4bca-97be-cff8ac02128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b5ab036-566d-4bc9-b3dd-50a0351051b0}" ma:internalName="TaxCatchAll" ma:showField="CatchAllData" ma:web="58cd2864-a2ba-4bca-97be-cff8ac02128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acbd0e-8d97-4eab-adf5-73367b499e5d">
      <Terms xmlns="http://schemas.microsoft.com/office/infopath/2007/PartnerControls"/>
    </lcf76f155ced4ddcb4097134ff3c332f>
    <TaxCatchAll xmlns="58cd2864-a2ba-4bca-97be-cff8ac02128d" xsi:nil="true"/>
    <Notes xmlns="61acbd0e-8d97-4eab-adf5-73367b499e5d" xsi:nil="true"/>
  </documentManagement>
</p:properties>
</file>

<file path=customXml/itemProps1.xml><?xml version="1.0" encoding="utf-8"?>
<ds:datastoreItem xmlns:ds="http://schemas.openxmlformats.org/officeDocument/2006/customXml" ds:itemID="{A00D4BF9-D3DB-409E-97E4-EB0158C667FD}"/>
</file>

<file path=customXml/itemProps2.xml><?xml version="1.0" encoding="utf-8"?>
<ds:datastoreItem xmlns:ds="http://schemas.openxmlformats.org/officeDocument/2006/customXml" ds:itemID="{0771BDF7-9302-4B6C-8B7C-885242BE4C56}"/>
</file>

<file path=customXml/itemProps3.xml><?xml version="1.0" encoding="utf-8"?>
<ds:datastoreItem xmlns:ds="http://schemas.openxmlformats.org/officeDocument/2006/customXml" ds:itemID="{FFB2C39C-064C-4DE8-8E72-9E9E9E188C7F}"/>
</file>

<file path=docMetadata/LabelInfo.xml><?xml version="1.0" encoding="utf-8"?>
<clbl:labelList xmlns:clbl="http://schemas.microsoft.com/office/2020/mipLabelMetadata">
  <clbl:label id="{9144f426-de02-4512-acd6-9be2667fce12}" enabled="1" method="Privileged" siteId="{a2a21b60-5625-43fe-a55a-52f5e111d71c}" removed="0"/>
</clbl:labelList>
</file>

<file path=docProps/app.xml><?xml version="1.0" encoding="utf-8"?>
<Properties xmlns="http://schemas.openxmlformats.org/officeDocument/2006/extended-properties" xmlns:vt="http://schemas.openxmlformats.org/officeDocument/2006/docPropsVTypes">
  <Template/>
  <TotalTime>3605</TotalTime>
  <Words>125</Words>
  <Application>Microsoft Office PowerPoint</Application>
  <PresentationFormat>Widescreen</PresentationFormat>
  <Paragraphs>44</Paragraphs>
  <Slides>11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11</vt:i4>
      </vt:variant>
    </vt:vector>
  </HeadingPairs>
  <TitlesOfParts>
    <vt:vector size="20" baseType="lpstr">
      <vt:lpstr>Arial</vt:lpstr>
      <vt:lpstr>Calibri</vt:lpstr>
      <vt:lpstr>Roboto Slab</vt:lpstr>
      <vt:lpstr>Roboto Slab Light</vt:lpstr>
      <vt:lpstr>Times New Roman</vt:lpstr>
      <vt:lpstr>TitleSlides</vt:lpstr>
      <vt:lpstr>Body - With Pictures</vt:lpstr>
      <vt:lpstr>Body - Text Only</vt:lpstr>
      <vt:lpstr>Blank Slide</vt:lpstr>
      <vt:lpstr>October 13, 2025</vt:lpstr>
      <vt:lpstr>Application Matrix</vt:lpstr>
      <vt:lpstr>Application Form</vt:lpstr>
      <vt:lpstr>Application Submittal Requirements</vt:lpstr>
      <vt:lpstr>Neighborhood Meetings</vt:lpstr>
      <vt:lpstr>Neighborhood Meeting HUB Website</vt:lpstr>
      <vt:lpstr>Neighborhood Meetings  </vt:lpstr>
      <vt:lpstr>Neighborhood Meetings-1</vt:lpstr>
      <vt:lpstr>Neighborhood Meetings-2</vt:lpstr>
      <vt:lpstr>Application Process</vt:lpstr>
      <vt:lpstr>Last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Kerfoot, Lacey</dc:creator>
  <cp:lastModifiedBy>Johnston, Sally</cp:lastModifiedBy>
  <cp:revision>48</cp:revision>
  <cp:lastPrinted>2024-02-01T18:54:48Z</cp:lastPrinted>
  <dcterms:created xsi:type="dcterms:W3CDTF">2022-03-16T16:27:44Z</dcterms:created>
  <dcterms:modified xsi:type="dcterms:W3CDTF">2025-10-07T15:41:50Z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0x01010079CB3540E5350B4F8430A3F167417D44</vt:lpwstr>
  </property>
</Properties>
</file>