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ppt/revisionInfo.xml" ContentType="application/vnd.ms-powerpoint.revisioninfo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sldIdLst>
    <p:sldId id="256" r:id="rId2"/>
    <p:sldId id="284" r:id="rId3"/>
    <p:sldId id="258" r:id="rId4"/>
    <p:sldId id="259" r:id="rId5"/>
    <p:sldId id="260" r:id="rId6"/>
    <p:sldId id="262" r:id="rId7"/>
    <p:sldId id="263" r:id="rId8"/>
    <p:sldId id="261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6" r:id="rId19"/>
    <p:sldId id="273" r:id="rId20"/>
    <p:sldId id="274" r:id="rId21"/>
    <p:sldId id="277" r:id="rId22"/>
    <p:sldId id="279" r:id="rId23"/>
    <p:sldId id="280" r:id="rId24"/>
    <p:sldId id="281" r:id="rId25"/>
    <p:sldId id="283" r:id="rId26"/>
    <p:sldId id="278" r:id="rId27"/>
    <p:sldId id="282" r:id="rId28"/>
    <p:sldId id="285" r:id="rId29"/>
    <p:sldId id="28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34C81A3-768F-4BB2-BE4B-02FCE3E20E26}" v="73" dt="2023-01-03T23:41:28.9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30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38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37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22F66-727D-4150-ADA5-49CF3A0F68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0352" y="1122363"/>
            <a:ext cx="10072922" cy="1978346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D9A1FE-C39F-4D7C-B93D-F8C203A1D6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0352" y="3509963"/>
            <a:ext cx="10072922" cy="1747837"/>
          </a:xfrm>
        </p:spPr>
        <p:txBody>
          <a:bodyPr>
            <a:normAutofit/>
          </a:bodyPr>
          <a:lstStyle>
            <a:lvl1pPr marL="0" indent="0" algn="l">
              <a:buNone/>
              <a:defRPr sz="2000" i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008AAC-7D41-4304-8D59-EF34B23268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0352" y="136525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524C6359-9BB8-4148-8114-537E698DA205}" type="datetime1">
              <a:rPr lang="en-US" smtClean="0"/>
              <a:t>1/3/2023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4D078-DE22-4F23-8B48-21FB1415C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0352" y="6356350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4C1F5-608B-4335-9F2A-17F63D5FA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aphic 78">
            <a:extLst>
              <a:ext uri="{FF2B5EF4-FFF2-40B4-BE49-F238E27FC236}">
                <a16:creationId xmlns:a16="http://schemas.microsoft.com/office/drawing/2014/main" id="{51B01909-73B8-4486-A749-C643B1D7E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3267690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" name="Graphic 78">
              <a:extLst>
                <a:ext uri="{FF2B5EF4-FFF2-40B4-BE49-F238E27FC236}">
                  <a16:creationId xmlns:a16="http://schemas.microsoft.com/office/drawing/2014/main" id="{5E279D86-4533-45F1-B0AA-D237399A5ED5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aphic 78">
              <a:extLst>
                <a:ext uri="{FF2B5EF4-FFF2-40B4-BE49-F238E27FC236}">
                  <a16:creationId xmlns:a16="http://schemas.microsoft.com/office/drawing/2014/main" id="{764FD722-CB31-4326-ADD8-CBA52FD1FF59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24E4BCEC-8B0A-444E-8509-1B3BB0449E5B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9DB36622-1DC7-4B17-8984-588BA8999FF6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51B97AF0-1974-42B9-B5FC-A332C52E8272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95A298AD-BE5D-4BE1-8CDF-DBFB42D63FEB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68600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9F2C5-A3FC-44EF-BA15-CEC83C83D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5040D3-67DB-455C-AD79-49E185DB63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B2B07A-258E-42DD-9A68-2C76F7D54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49BD0-10DB-43E7-8F22-40B3D51B8FC3}" type="datetime1">
              <a:rPr lang="en-US" smtClean="0"/>
              <a:t>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01E9BC-3BB8-40CD-9294-59A2E59E1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3979D-5589-4770-9D29-046F2B506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aphic 78">
            <a:extLst>
              <a:ext uri="{FF2B5EF4-FFF2-40B4-BE49-F238E27FC236}">
                <a16:creationId xmlns:a16="http://schemas.microsoft.com/office/drawing/2014/main" id="{12EF7969-DB38-4989-A65C-9D190A2455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2333456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" name="Graphic 78">
              <a:extLst>
                <a:ext uri="{FF2B5EF4-FFF2-40B4-BE49-F238E27FC236}">
                  <a16:creationId xmlns:a16="http://schemas.microsoft.com/office/drawing/2014/main" id="{2145BE25-C437-45FE-A3D3-BBAAF108CC9B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aphic 78">
              <a:extLst>
                <a:ext uri="{FF2B5EF4-FFF2-40B4-BE49-F238E27FC236}">
                  <a16:creationId xmlns:a16="http://schemas.microsoft.com/office/drawing/2014/main" id="{4A9D0FA0-682C-4076-B779-D865AEEFC66C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AB60163C-1A2D-4F00-BC61-8A3C11E2D2BE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3FF8D873-9CF9-4A0A-A7B8-875C0B8233D6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2B645470-F624-4417-A8A4-FC242E43C9DB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ECC7EFEF-6B2A-4210-9275-0077ACF2827B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42761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6693CD-CB65-4F37-A6DA-F300B93C14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974374" y="787067"/>
            <a:ext cx="2628900" cy="538989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48D117-7AE6-4831-9867-5145F64A0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25719" y="787067"/>
            <a:ext cx="7039402" cy="538989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988CF8-397F-485E-8081-AFA4DADD4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6C79C-F566-427A-93F6-434A4E613134}" type="datetime1">
              <a:rPr lang="en-US" smtClean="0"/>
              <a:t>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E4773-4660-4F21-83CF-1A449395B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59537-EB47-40FA-893E-785D6FE00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aphic 78">
            <a:extLst>
              <a:ext uri="{FF2B5EF4-FFF2-40B4-BE49-F238E27FC236}">
                <a16:creationId xmlns:a16="http://schemas.microsoft.com/office/drawing/2014/main" id="{588F505F-2957-41FC-9AAA-962853A67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5400000">
            <a:off x="7283627" y="1250328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" name="Graphic 78">
              <a:extLst>
                <a:ext uri="{FF2B5EF4-FFF2-40B4-BE49-F238E27FC236}">
                  <a16:creationId xmlns:a16="http://schemas.microsoft.com/office/drawing/2014/main" id="{091A36EB-8545-4EFE-B619-165D36D644D1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aphic 78">
              <a:extLst>
                <a:ext uri="{FF2B5EF4-FFF2-40B4-BE49-F238E27FC236}">
                  <a16:creationId xmlns:a16="http://schemas.microsoft.com/office/drawing/2014/main" id="{8D075D29-6706-486B-A55A-13866882BA88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3FAE751A-10F0-48F2-BBC3-D2FE499B345B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52289CAF-683C-4BCC-8AA5-95A3BF799B0F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3BC8403A-C46F-4DA1-A015-00A80215F289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A797D957-3A2C-42DF-B73E-CBB47BE036B7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23942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7B4A7-C566-48F4-B4B8-3A5E7B6C5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B93F5-BC8B-452C-ACE2-C7E01D1B80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9A49B3-A57D-46C5-8462-0C52509F8F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0352" y="136525"/>
            <a:ext cx="2743200" cy="365125"/>
          </a:xfrm>
        </p:spPr>
        <p:txBody>
          <a:bodyPr/>
          <a:lstStyle/>
          <a:p>
            <a:fld id="{9376191F-481E-48E9-BB9A-369A67A7362D}" type="datetime1">
              <a:rPr lang="en-US" smtClean="0"/>
              <a:t>1/3/2023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C8C810-EAF4-4D86-84DD-2E574122D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87E738-8574-490B-974B-9AD3B2AAE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aphic 78">
            <a:extLst>
              <a:ext uri="{FF2B5EF4-FFF2-40B4-BE49-F238E27FC236}">
                <a16:creationId xmlns:a16="http://schemas.microsoft.com/office/drawing/2014/main" id="{AC552FEA-472E-4E74-B31D-531852C19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2310597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" name="Graphic 78">
              <a:extLst>
                <a:ext uri="{FF2B5EF4-FFF2-40B4-BE49-F238E27FC236}">
                  <a16:creationId xmlns:a16="http://schemas.microsoft.com/office/drawing/2014/main" id="{41DF3078-C636-4776-A616-D5BF3BC280C9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aphic 78">
              <a:extLst>
                <a:ext uri="{FF2B5EF4-FFF2-40B4-BE49-F238E27FC236}">
                  <a16:creationId xmlns:a16="http://schemas.microsoft.com/office/drawing/2014/main" id="{0D1A27FA-1310-4BC3-A071-1566746B2FB1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99ACB9EB-84FE-4B33-9EF9-4EC7DAC25DD5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826E5EFB-0EF9-4DB8-99CB-5DD72009DB2C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86238E12-0689-4123-8B2E-E1CCFCC4C882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8538CF67-A00E-4955-A447-001BE02E771A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64027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9764E-4B3D-4B6A-A210-B50E4F60E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787068"/>
            <a:ext cx="10072922" cy="2313641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30AEC2-B6E6-4C09-A16F-5E2A1C9A0D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352" y="3509963"/>
            <a:ext cx="10072922" cy="25796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37CAB-B545-4E42-BB5A-F1DAA9335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677DE-DD04-48CC-9C18-7BE9FF2DEB6B}" type="datetime1">
              <a:rPr lang="en-US" smtClean="0"/>
              <a:t>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6D720B-7E58-43F4-9659-ADB2403A5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95F53F-2FA5-4B5C-A151-F07BBC002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aphic 78">
            <a:extLst>
              <a:ext uri="{FF2B5EF4-FFF2-40B4-BE49-F238E27FC236}">
                <a16:creationId xmlns:a16="http://schemas.microsoft.com/office/drawing/2014/main" id="{37B4CDD2-E09A-418A-9131-FBDEE440A1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3267690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" name="Graphic 78">
              <a:extLst>
                <a:ext uri="{FF2B5EF4-FFF2-40B4-BE49-F238E27FC236}">
                  <a16:creationId xmlns:a16="http://schemas.microsoft.com/office/drawing/2014/main" id="{8852E5FB-B268-4CCA-8E55-803038F7A00D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aphic 78">
              <a:extLst>
                <a:ext uri="{FF2B5EF4-FFF2-40B4-BE49-F238E27FC236}">
                  <a16:creationId xmlns:a16="http://schemas.microsoft.com/office/drawing/2014/main" id="{A1C9CBB3-97C0-4A35-9088-C69233F5CEE7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31610871-AEE9-46EB-9D27-BA1D9D688124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27478059-2A11-484D-A2D7-199F74778E50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30EC0886-DDB9-47F1-9414-C121C1D3F954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66A10427-DF20-4284-B215-EABA4D366E20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767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473D3-0F03-4BF4-831F-34E80BAC5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09409-59F2-486F-A6D0-FAEE8FFF25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5717" y="2521885"/>
            <a:ext cx="4645152" cy="36550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087241-B390-47A6-8070-C3D4652F88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92136" y="2521885"/>
            <a:ext cx="4611138" cy="36550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80B360-2ACA-4B93-9439-591B6D3FB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255ED-7101-4D18-A8AE-3B5E4CB87EA5}" type="datetime1">
              <a:rPr lang="en-US" smtClean="0"/>
              <a:t>1/3/2023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4A73E2-CF78-404C-A86F-E70A284AE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8F42A-11E1-42A0-8ECF-A5BBA3B8C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aphic 78">
            <a:extLst>
              <a:ext uri="{FF2B5EF4-FFF2-40B4-BE49-F238E27FC236}">
                <a16:creationId xmlns:a16="http://schemas.microsoft.com/office/drawing/2014/main" id="{0CB61A83-9419-49FC-8074-2AB3D34FA8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2319637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9" name="Graphic 78">
              <a:extLst>
                <a:ext uri="{FF2B5EF4-FFF2-40B4-BE49-F238E27FC236}">
                  <a16:creationId xmlns:a16="http://schemas.microsoft.com/office/drawing/2014/main" id="{BCD12E57-97FB-48D8-81CC-7C37E8947CB4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aphic 78">
              <a:extLst>
                <a:ext uri="{FF2B5EF4-FFF2-40B4-BE49-F238E27FC236}">
                  <a16:creationId xmlns:a16="http://schemas.microsoft.com/office/drawing/2014/main" id="{E487641C-E83B-4134-88C9-1D23D5FA1836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B99AB7A6-A88C-44E1-A9DE-4126B957F88A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9FF0D518-1D17-44C7-BF73-7C980481DB5B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9A7A3E12-61E8-41A0-A459-15BF375FA945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Graphic 78">
                <a:extLst>
                  <a:ext uri="{FF2B5EF4-FFF2-40B4-BE49-F238E27FC236}">
                    <a16:creationId xmlns:a16="http://schemas.microsoft.com/office/drawing/2014/main" id="{9E5E4A56-9100-4D60-8A34-0FE116F41FF1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04138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ECA31-EE14-41DD-9914-DA7138220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787067"/>
            <a:ext cx="1007292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B22AB6-1657-4AE2-8607-2C77A25D7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352" y="2521884"/>
            <a:ext cx="4845387" cy="780439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AA6DC0-D4D5-4164-A3FD-6BB5CBB2BB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0352" y="3366390"/>
            <a:ext cx="4845387" cy="264479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9B35F8-95F3-43D1-8917-5836BAA904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34025" y="2521884"/>
            <a:ext cx="4869249" cy="780439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B639E7-F4A3-4ADE-B290-0A4F9761B9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34025" y="3366390"/>
            <a:ext cx="4869249" cy="264479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6F296B-429F-4DFC-ABC3-0A078EA99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2F23D-51F6-4C94-8CD5-B9ABBF67EE23}" type="datetime1">
              <a:rPr lang="en-US" smtClean="0"/>
              <a:t>1/3/2023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7103B9-D521-4910-AC15-F12F25CB9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73A6D9-123D-492C-B5CE-294EF255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254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92A22-4B4D-4F58-9783-A0469DA4D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18" y="787068"/>
            <a:ext cx="1007755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5EE610-5457-4E8C-B568-B8D560773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702F-6367-4FD1-89A8-3744BE6BA9A2}" type="datetime1">
              <a:rPr lang="en-US" smtClean="0"/>
              <a:t>1/3/2023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BA57BB-288A-4A30-A4EC-FF0537BC2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414C89-B968-4A85-A035-E2997A5F8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aphic 78">
            <a:extLst>
              <a:ext uri="{FF2B5EF4-FFF2-40B4-BE49-F238E27FC236}">
                <a16:creationId xmlns:a16="http://schemas.microsoft.com/office/drawing/2014/main" id="{AC45ECC6-E29C-40EF-A7C9-5A17DAFD42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2352330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7" name="Graphic 78">
              <a:extLst>
                <a:ext uri="{FF2B5EF4-FFF2-40B4-BE49-F238E27FC236}">
                  <a16:creationId xmlns:a16="http://schemas.microsoft.com/office/drawing/2014/main" id="{8DA0D497-8E8F-426A-8172-894BE03F70F6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aphic 78">
              <a:extLst>
                <a:ext uri="{FF2B5EF4-FFF2-40B4-BE49-F238E27FC236}">
                  <a16:creationId xmlns:a16="http://schemas.microsoft.com/office/drawing/2014/main" id="{8C0459EF-3B70-4083-8845-3A9AF847E805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9" name="Graphic 78">
                <a:extLst>
                  <a:ext uri="{FF2B5EF4-FFF2-40B4-BE49-F238E27FC236}">
                    <a16:creationId xmlns:a16="http://schemas.microsoft.com/office/drawing/2014/main" id="{53BF2B58-70F8-4288-85AB-CBDA723CDFCC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A569E551-A5A0-4A8F-B999-3A6D104814A2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0FB69EB5-D9AC-46E7-934E-32999C39B2E6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6EABC49A-B4ED-44E4-ADB7-E432734A7C96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82334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7A339C-4093-4B40-8C90-52F005CA9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E99BD-4B4F-4460-B452-0E8146ACCF8F}" type="datetime1">
              <a:rPr lang="en-US" smtClean="0"/>
              <a:t>1/3/2023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A33F04-8E0A-4165-930C-527D781A7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62F57B-BEB6-4973-A362-38F638E0D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83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FAC90-C2CA-44DD-8EF8-20BDD6724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787068"/>
            <a:ext cx="4315386" cy="2223152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E915FB-D5F4-4CAD-AE70-3644E8180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5420086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374DA3-3BAC-4045-825F-B3C27B8973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0352" y="3429000"/>
            <a:ext cx="4315386" cy="24399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5A0D65-0423-4E45-947A-E08C8569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FD34C-1867-42A9-AC54-D15ADD8A65E7}" type="datetime1">
              <a:rPr lang="en-US" smtClean="0"/>
              <a:t>1/3/2023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E6FBD0-E49F-4DE6-9264-CEDB9BAA0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16B246-A768-4B2D-96C6-9F4178526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aphic 78">
            <a:extLst>
              <a:ext uri="{FF2B5EF4-FFF2-40B4-BE49-F238E27FC236}">
                <a16:creationId xmlns:a16="http://schemas.microsoft.com/office/drawing/2014/main" id="{839DB371-B90D-44CB-A4AF-C7BDBFD0A8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3193468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9" name="Graphic 78">
              <a:extLst>
                <a:ext uri="{FF2B5EF4-FFF2-40B4-BE49-F238E27FC236}">
                  <a16:creationId xmlns:a16="http://schemas.microsoft.com/office/drawing/2014/main" id="{0C845011-2FC2-40F7-B0C6-49CBBA72B9CB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aphic 78">
              <a:extLst>
                <a:ext uri="{FF2B5EF4-FFF2-40B4-BE49-F238E27FC236}">
                  <a16:creationId xmlns:a16="http://schemas.microsoft.com/office/drawing/2014/main" id="{82BC78B8-5139-436F-AD47-3CC03903FDDC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F9DC17BA-1278-45C9-B1BF-B9F1518E1F29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99637B9F-CC26-4669-81F0-A942B4F72D61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2BB8F115-0030-47B4-BAF4-C15D1EA27B11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Graphic 78">
                <a:extLst>
                  <a:ext uri="{FF2B5EF4-FFF2-40B4-BE49-F238E27FC236}">
                    <a16:creationId xmlns:a16="http://schemas.microsoft.com/office/drawing/2014/main" id="{662F9949-4F1A-4708-824B-E876E9BEDA16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40128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CB0C8-915E-4BF2-976E-B8D7EDC59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787068"/>
            <a:ext cx="3932237" cy="2223152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0714E6-8E50-4B50-A2E0-F9D20155EB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5420086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D67A6C-5CA5-4EF0-B1C4-ED85FF255A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0352" y="3429000"/>
            <a:ext cx="3932237" cy="243998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C76474-31D4-4567-B4EC-B6AF24488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133E9-A654-4C17-8C3C-DDCAC83D6EBF}" type="datetime1">
              <a:rPr lang="en-US" smtClean="0"/>
              <a:t>1/3/2023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902DE0-33F5-4372-8EB5-F5746D344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C5C2EF-849D-4B2C-8ED6-D26553657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aphic 78">
            <a:extLst>
              <a:ext uri="{FF2B5EF4-FFF2-40B4-BE49-F238E27FC236}">
                <a16:creationId xmlns:a16="http://schemas.microsoft.com/office/drawing/2014/main" id="{7627CBC2-9DC2-4EE8-A2D5-849E30F22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3193468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9" name="Graphic 78">
              <a:extLst>
                <a:ext uri="{FF2B5EF4-FFF2-40B4-BE49-F238E27FC236}">
                  <a16:creationId xmlns:a16="http://schemas.microsoft.com/office/drawing/2014/main" id="{9FB4AEFC-63AB-4831-8EC1-E8145604D8D9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aphic 78">
              <a:extLst>
                <a:ext uri="{FF2B5EF4-FFF2-40B4-BE49-F238E27FC236}">
                  <a16:creationId xmlns:a16="http://schemas.microsoft.com/office/drawing/2014/main" id="{811E1337-D5DA-408D-91F3-A6A35FCDD0B9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1E473FA4-FD80-4D04-AAC5-63B9A4D80778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FCB457B9-48DE-4921-8C3F-996598075B1F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53C9DB95-9A61-4553-8D82-D2BE26FCBC6E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Graphic 78">
                <a:extLst>
                  <a:ext uri="{FF2B5EF4-FFF2-40B4-BE49-F238E27FC236}">
                    <a16:creationId xmlns:a16="http://schemas.microsoft.com/office/drawing/2014/main" id="{0EAE371F-24C9-4738-834F-FAF5A5C9ACE1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0754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35959F4-53DA-47FF-BC24-1E5B75C69876}"/>
              </a:ext>
            </a:extLst>
          </p:cNvPr>
          <p:cNvSpPr/>
          <p:nvPr/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7CF83E8-F6F0-41E3-B580-7412A04DDFB5}"/>
              </a:ext>
            </a:extLst>
          </p:cNvPr>
          <p:cNvGrpSpPr/>
          <p:nvPr/>
        </p:nvGrpSpPr>
        <p:grpSpPr>
          <a:xfrm>
            <a:off x="10776050" y="5204030"/>
            <a:ext cx="886141" cy="802497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A0B6DBB-705D-48D0-842C-F9DFA7684D19}"/>
                </a:ext>
              </a:extLst>
            </p:cNvPr>
            <p:cNvSpPr/>
            <p:nvPr/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194A764-16E1-4D0D-9357-76F80E6086C0}"/>
                </a:ext>
              </a:extLst>
            </p:cNvPr>
            <p:cNvSpPr/>
            <p:nvPr/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15B7F3F-A40D-4F24-8536-E2420B433211}"/>
                </a:ext>
              </a:extLst>
            </p:cNvPr>
            <p:cNvSpPr/>
            <p:nvPr/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4" name="Graphic 12">
              <a:extLst>
                <a:ext uri="{FF2B5EF4-FFF2-40B4-BE49-F238E27FC236}">
                  <a16:creationId xmlns:a16="http://schemas.microsoft.com/office/drawing/2014/main" id="{CEF42844-A829-4ED2-A360-63BB2A7C45EE}"/>
                </a:ext>
              </a:extLst>
            </p:cNvPr>
            <p:cNvSpPr/>
            <p:nvPr/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Graphic 15">
              <a:extLst>
                <a:ext uri="{FF2B5EF4-FFF2-40B4-BE49-F238E27FC236}">
                  <a16:creationId xmlns:a16="http://schemas.microsoft.com/office/drawing/2014/main" id="{57B23B52-A1C3-44EF-BC11-9094A0DA11AB}"/>
                </a:ext>
              </a:extLst>
            </p:cNvPr>
            <p:cNvSpPr/>
            <p:nvPr/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Graphic 15">
              <a:extLst>
                <a:ext uri="{FF2B5EF4-FFF2-40B4-BE49-F238E27FC236}">
                  <a16:creationId xmlns:a16="http://schemas.microsoft.com/office/drawing/2014/main" id="{064E08E5-DA92-4CF2-A0BF-E341800227B2}"/>
                </a:ext>
              </a:extLst>
            </p:cNvPr>
            <p:cNvSpPr/>
            <p:nvPr/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A222560-E657-4CAE-B667-7BE9E224B244}"/>
                </a:ext>
              </a:extLst>
            </p:cNvPr>
            <p:cNvSpPr/>
            <p:nvPr/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9226104-0061-4319-8237-9C001BF85D49}"/>
              </a:ext>
            </a:extLst>
          </p:cNvPr>
          <p:cNvSpPr/>
          <p:nvPr/>
        </p:nvSpPr>
        <p:spPr>
          <a:xfrm rot="5400000">
            <a:off x="615181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78318D-FE3E-41D7-9A8C-2065A2C46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17" y="787068"/>
            <a:ext cx="10077557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06718-79E7-4159-A003-F86FE7B3D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5717" y="2521885"/>
            <a:ext cx="10077557" cy="35490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F99FF-FFE2-431D-A0C8-A46C21712A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5718" y="1365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none" spc="11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769D389-4C4C-4FD7-9E6B-9F44477F0EB8}" type="datetime1">
              <a:rPr lang="en-US" smtClean="0"/>
              <a:t>1/3/2023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3547E-668D-4191-847C-7424F75496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5718" y="6356350"/>
            <a:ext cx="34506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none" spc="11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B6E6E-8527-4F63-A0C7-84CD44A2B0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5367" y="6356350"/>
            <a:ext cx="5298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none" spc="11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252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18" r:id="rId6"/>
    <p:sldLayoutId id="2147483714" r:id="rId7"/>
    <p:sldLayoutId id="2147483715" r:id="rId8"/>
    <p:sldLayoutId id="2147483716" r:id="rId9"/>
    <p:sldLayoutId id="2147483717" r:id="rId10"/>
    <p:sldLayoutId id="2147483719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ashoecountylibrary.us/services/homebound.php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libraryc.org/washoecountylibrary/21007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ashoecountylibrary.us/services/outreach.php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ashoecountylibrary.us/about/about.php" TargetMode="Externa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ashoecountylibrary.us/_files/pdf/WCLS_StrategicPlan_2022-2025.pdf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ashoecountylibrary.us/events/explorer.php" TargetMode="External"/><Relationship Id="rId4" Type="http://schemas.openxmlformats.org/officeDocument/2006/relationships/hyperlink" Target="https://events.washoecountylibrary.us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ashoecountylibrary.us/downloads/discoverandgo.php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A5D0B0D3-D735-4619-AA45-B57B791E1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B2A0E8-168B-9912-D981-19C258A4BB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1122363"/>
            <a:ext cx="5319470" cy="1978346"/>
          </a:xfrm>
        </p:spPr>
        <p:txBody>
          <a:bodyPr>
            <a:normAutofit fontScale="90000"/>
          </a:bodyPr>
          <a:lstStyle/>
          <a:p>
            <a:r>
              <a:rPr lang="en-US" dirty="0"/>
              <a:t>North Valleys Library, Washoe County Library System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826D92-93B9-1940-9A41-5AC2197579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3509963"/>
            <a:ext cx="5319470" cy="1747837"/>
          </a:xfrm>
        </p:spPr>
        <p:txBody>
          <a:bodyPr>
            <a:normAutofit/>
          </a:bodyPr>
          <a:lstStyle/>
          <a:p>
            <a:r>
              <a:rPr lang="en-US" dirty="0"/>
              <a:t>Presented to Washoe County Citizen Advisory Board</a:t>
            </a:r>
            <a:r>
              <a:rPr lang="en-US"/>
              <a:t>, District 5</a:t>
            </a:r>
            <a:endParaRPr lang="en-US" dirty="0"/>
          </a:p>
          <a:p>
            <a:r>
              <a:rPr lang="en-US" dirty="0"/>
              <a:t>January 9, 2023</a:t>
            </a:r>
          </a:p>
          <a:p>
            <a:r>
              <a:rPr lang="en-US" sz="1500" dirty="0"/>
              <a:t>By:  Jonnica Bowen, North Valleys Library, Branch Manager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F9E7D7-3841-06FE-B7CF-EC35B93336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98" y="583710"/>
            <a:ext cx="4253652" cy="5671537"/>
          </a:xfrm>
          <a:prstGeom prst="rect">
            <a:avLst/>
          </a:prstGeom>
        </p:spPr>
      </p:pic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D1DEB8A1-0BB8-48FD-8739-36D42B5F2E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45620" y="0"/>
            <a:ext cx="1446380" cy="2080204"/>
          </a:xfrm>
          <a:custGeom>
            <a:avLst/>
            <a:gdLst>
              <a:gd name="connsiteX0" fmla="*/ 0 w 2331138"/>
              <a:gd name="connsiteY0" fmla="*/ 0 h 3352676"/>
              <a:gd name="connsiteX1" fmla="*/ 2331138 w 2331138"/>
              <a:gd name="connsiteY1" fmla="*/ 0 h 3352676"/>
              <a:gd name="connsiteX2" fmla="*/ 2331138 w 2331138"/>
              <a:gd name="connsiteY2" fmla="*/ 3352676 h 3352676"/>
              <a:gd name="connsiteX3" fmla="*/ 2097210 w 2331138"/>
              <a:gd name="connsiteY3" fmla="*/ 3226228 h 3352676"/>
              <a:gd name="connsiteX4" fmla="*/ 214881 w 2331138"/>
              <a:gd name="connsiteY4" fmla="*/ 1176738 h 3352676"/>
              <a:gd name="connsiteX5" fmla="*/ 1129 w 2331138"/>
              <a:gd name="connsiteY5" fmla="*/ 67475 h 335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1138" h="3352676">
                <a:moveTo>
                  <a:pt x="0" y="0"/>
                </a:moveTo>
                <a:lnTo>
                  <a:pt x="2331138" y="0"/>
                </a:lnTo>
                <a:lnTo>
                  <a:pt x="2331138" y="3352676"/>
                </a:lnTo>
                <a:lnTo>
                  <a:pt x="2097210" y="3226228"/>
                </a:lnTo>
                <a:cubicBezTo>
                  <a:pt x="1273150" y="2744079"/>
                  <a:pt x="560886" y="2027200"/>
                  <a:pt x="214881" y="1176738"/>
                </a:cubicBezTo>
                <a:cubicBezTo>
                  <a:pt x="72781" y="827511"/>
                  <a:pt x="14297" y="430630"/>
                  <a:pt x="1129" y="67475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0" name="Graphic 78">
            <a:extLst>
              <a:ext uri="{FF2B5EF4-FFF2-40B4-BE49-F238E27FC236}">
                <a16:creationId xmlns:a16="http://schemas.microsoft.com/office/drawing/2014/main" id="{06B4C967-D337-479B-87CA-7587B7FCF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0" y="3267662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41" name="Graphic 78">
              <a:extLst>
                <a:ext uri="{FF2B5EF4-FFF2-40B4-BE49-F238E27FC236}">
                  <a16:creationId xmlns:a16="http://schemas.microsoft.com/office/drawing/2014/main" id="{6EF1A9DB-7052-4254-8534-9AAED6F6B6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2" name="Graphic 78">
              <a:extLst>
                <a:ext uri="{FF2B5EF4-FFF2-40B4-BE49-F238E27FC236}">
                  <a16:creationId xmlns:a16="http://schemas.microsoft.com/office/drawing/2014/main" id="{55D44775-F9E3-4142-8CDB-277AEF2F38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43" name="Graphic 78">
                <a:extLst>
                  <a:ext uri="{FF2B5EF4-FFF2-40B4-BE49-F238E27FC236}">
                    <a16:creationId xmlns:a16="http://schemas.microsoft.com/office/drawing/2014/main" id="{93BB9C83-6DC3-450C-BFAD-0CB5EAD294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Graphic 78">
                <a:extLst>
                  <a:ext uri="{FF2B5EF4-FFF2-40B4-BE49-F238E27FC236}">
                    <a16:creationId xmlns:a16="http://schemas.microsoft.com/office/drawing/2014/main" id="{4E01AF91-A65B-4AE1-96C9-4168BD8F90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Graphic 78">
                <a:extLst>
                  <a:ext uri="{FF2B5EF4-FFF2-40B4-BE49-F238E27FC236}">
                    <a16:creationId xmlns:a16="http://schemas.microsoft.com/office/drawing/2014/main" id="{0AD45C08-DFB9-441F-A901-BCB9B03058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Graphic 78">
                <a:extLst>
                  <a:ext uri="{FF2B5EF4-FFF2-40B4-BE49-F238E27FC236}">
                    <a16:creationId xmlns:a16="http://schemas.microsoft.com/office/drawing/2014/main" id="{E05BEC0E-4EE4-42C4-BF0B-15F9AC51815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8E888BFA-FA2E-44AF-9D7B-16D609CD43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767846"/>
            <a:ext cx="3838150" cy="1105920"/>
          </a:xfrm>
          <a:custGeom>
            <a:avLst/>
            <a:gdLst>
              <a:gd name="connsiteX0" fmla="*/ 0 w 4238069"/>
              <a:gd name="connsiteY0" fmla="*/ 0 h 1903025"/>
              <a:gd name="connsiteX1" fmla="*/ 113310 w 4238069"/>
              <a:gd name="connsiteY1" fmla="*/ 8960 h 1903025"/>
              <a:gd name="connsiteX2" fmla="*/ 291503 w 4238069"/>
              <a:gd name="connsiteY2" fmla="*/ 37000 h 1903025"/>
              <a:gd name="connsiteX3" fmla="*/ 3082930 w 4238069"/>
              <a:gd name="connsiteY3" fmla="*/ 1104916 h 1903025"/>
              <a:gd name="connsiteX4" fmla="*/ 3881548 w 4238069"/>
              <a:gd name="connsiteY4" fmla="*/ 1668276 h 1903025"/>
              <a:gd name="connsiteX5" fmla="*/ 4238069 w 4238069"/>
              <a:gd name="connsiteY5" fmla="*/ 1903025 h 1903025"/>
              <a:gd name="connsiteX6" fmla="*/ 0 w 4238069"/>
              <a:gd name="connsiteY6" fmla="*/ 1903025 h 1903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8069" h="1903025">
                <a:moveTo>
                  <a:pt x="0" y="0"/>
                </a:moveTo>
                <a:lnTo>
                  <a:pt x="113310" y="8960"/>
                </a:lnTo>
                <a:cubicBezTo>
                  <a:pt x="173365" y="16155"/>
                  <a:pt x="232870" y="25632"/>
                  <a:pt x="291503" y="37000"/>
                </a:cubicBezTo>
                <a:cubicBezTo>
                  <a:pt x="1250780" y="222537"/>
                  <a:pt x="2264787" y="499636"/>
                  <a:pt x="3082930" y="1104916"/>
                </a:cubicBezTo>
                <a:cubicBezTo>
                  <a:pt x="3348371" y="1301283"/>
                  <a:pt x="3614239" y="1488349"/>
                  <a:pt x="3881548" y="1668276"/>
                </a:cubicBezTo>
                <a:lnTo>
                  <a:pt x="4238069" y="1903025"/>
                </a:lnTo>
                <a:lnTo>
                  <a:pt x="0" y="1903025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7CE019E-45F4-43D5-9AB7-9B668C6E6A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98068" y="5251713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C480AF2-3BB1-4050-B21E-AB449FE507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3E90887-79C9-41C0-B858-2F1BBDB0D7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98C19F66-7FD5-40E7-9815-B07EFECA60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4" name="Graphic 12">
              <a:extLst>
                <a:ext uri="{FF2B5EF4-FFF2-40B4-BE49-F238E27FC236}">
                  <a16:creationId xmlns:a16="http://schemas.microsoft.com/office/drawing/2014/main" id="{D5C72724-3286-4EB9-9914-3494FBE166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Graphic 15">
              <a:extLst>
                <a:ext uri="{FF2B5EF4-FFF2-40B4-BE49-F238E27FC236}">
                  <a16:creationId xmlns:a16="http://schemas.microsoft.com/office/drawing/2014/main" id="{932523A8-D1B0-4E30-B39D-0D5333498E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Graphic 15">
              <a:extLst>
                <a:ext uri="{FF2B5EF4-FFF2-40B4-BE49-F238E27FC236}">
                  <a16:creationId xmlns:a16="http://schemas.microsoft.com/office/drawing/2014/main" id="{2FA0DBAA-ACBC-42C4-88B2-1EBB6EC007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1AE6197-E637-4088-81E6-76DCE41A5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00721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Freeform: Shape 87">
            <a:extLst>
              <a:ext uri="{FF2B5EF4-FFF2-40B4-BE49-F238E27FC236}">
                <a16:creationId xmlns:a16="http://schemas.microsoft.com/office/drawing/2014/main" id="{435959F4-53DA-47FF-BC24-1E5B75C69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A7CF83E8-F6F0-41E3-B580-7412A04DD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1A0B6DBB-705D-48D0-842C-F9DFA7684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C194A764-16E1-4D0D-9357-76F80E6086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115B7F3F-A40D-4F24-8536-E2420B4332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94" name="Graphic 12">
              <a:extLst>
                <a:ext uri="{FF2B5EF4-FFF2-40B4-BE49-F238E27FC236}">
                  <a16:creationId xmlns:a16="http://schemas.microsoft.com/office/drawing/2014/main" id="{CEF42844-A829-4ED2-A360-63BB2A7C4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Graphic 15">
              <a:extLst>
                <a:ext uri="{FF2B5EF4-FFF2-40B4-BE49-F238E27FC236}">
                  <a16:creationId xmlns:a16="http://schemas.microsoft.com/office/drawing/2014/main" id="{57B23B52-A1C3-44EF-BC11-9094A0DA1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Graphic 15">
              <a:extLst>
                <a:ext uri="{FF2B5EF4-FFF2-40B4-BE49-F238E27FC236}">
                  <a16:creationId xmlns:a16="http://schemas.microsoft.com/office/drawing/2014/main" id="{064E08E5-DA92-4CF2-A0BF-E34180022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7A222560-E657-4CAE-B667-7BE9E224B2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59226104-0061-4319-8237-9C001BF85D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1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01" name="Graphic 78">
            <a:extLst>
              <a:ext uri="{FF2B5EF4-FFF2-40B4-BE49-F238E27FC236}">
                <a16:creationId xmlns:a16="http://schemas.microsoft.com/office/drawing/2014/main" id="{51B01909-73B8-4486-A749-C643B1D7E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3267662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102" name="Graphic 78">
              <a:extLst>
                <a:ext uri="{FF2B5EF4-FFF2-40B4-BE49-F238E27FC236}">
                  <a16:creationId xmlns:a16="http://schemas.microsoft.com/office/drawing/2014/main" id="{5E279D86-4533-45F1-B0AA-D237399A5E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3" name="Graphic 78">
              <a:extLst>
                <a:ext uri="{FF2B5EF4-FFF2-40B4-BE49-F238E27FC236}">
                  <a16:creationId xmlns:a16="http://schemas.microsoft.com/office/drawing/2014/main" id="{764FD722-CB31-4326-ADD8-CBA52FD1F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04" name="Graphic 78">
                <a:extLst>
                  <a:ext uri="{FF2B5EF4-FFF2-40B4-BE49-F238E27FC236}">
                    <a16:creationId xmlns:a16="http://schemas.microsoft.com/office/drawing/2014/main" id="{24E4BCEC-8B0A-444E-8509-1B3BB0449E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Graphic 78">
                <a:extLst>
                  <a:ext uri="{FF2B5EF4-FFF2-40B4-BE49-F238E27FC236}">
                    <a16:creationId xmlns:a16="http://schemas.microsoft.com/office/drawing/2014/main" id="{9DB36622-1DC7-4B17-8984-588BA8999F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Graphic 78">
                <a:extLst>
                  <a:ext uri="{FF2B5EF4-FFF2-40B4-BE49-F238E27FC236}">
                    <a16:creationId xmlns:a16="http://schemas.microsoft.com/office/drawing/2014/main" id="{51B97AF0-1974-42B9-B5FC-A332C52E82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Graphic 78">
                <a:extLst>
                  <a:ext uri="{FF2B5EF4-FFF2-40B4-BE49-F238E27FC236}">
                    <a16:creationId xmlns:a16="http://schemas.microsoft.com/office/drawing/2014/main" id="{95A298AD-BE5D-4BE1-8CDF-DBFB42D63F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 useBgFill="1">
        <p:nvSpPr>
          <p:cNvPr id="109" name="Rectangle 108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picture containing text, indoor, ceiling, floor&#10;&#10;Description automatically generated">
            <a:extLst>
              <a:ext uri="{FF2B5EF4-FFF2-40B4-BE49-F238E27FC236}">
                <a16:creationId xmlns:a16="http://schemas.microsoft.com/office/drawing/2014/main" id="{AF73A0E8-82E1-F137-E5D0-B9BA63FD41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00" r="-1" b="13581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11" name="Rectangle 110">
            <a:extLst>
              <a:ext uri="{FF2B5EF4-FFF2-40B4-BE49-F238E27FC236}">
                <a16:creationId xmlns:a16="http://schemas.microsoft.com/office/drawing/2014/main" id="{ABC37145-583D-4973-AE68-23CB73494C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1524" y="0"/>
            <a:ext cx="12188952" cy="4046483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73A46D-4028-16F2-BCD8-CEABCD688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452" y="971398"/>
            <a:ext cx="5577547" cy="158437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Welcoming Spaces</a:t>
            </a:r>
          </a:p>
        </p:txBody>
      </p:sp>
      <p:grpSp>
        <p:nvGrpSpPr>
          <p:cNvPr id="113" name="Graphic 78">
            <a:extLst>
              <a:ext uri="{FF2B5EF4-FFF2-40B4-BE49-F238E27FC236}">
                <a16:creationId xmlns:a16="http://schemas.microsoft.com/office/drawing/2014/main" id="{674FBD09-398F-4886-8D52-3CCAB16ED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657951" y="971370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114" name="Graphic 78">
              <a:extLst>
                <a:ext uri="{FF2B5EF4-FFF2-40B4-BE49-F238E27FC236}">
                  <a16:creationId xmlns:a16="http://schemas.microsoft.com/office/drawing/2014/main" id="{794E9BAB-B9ED-4E72-B558-1E4B87537E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5" name="Graphic 78">
              <a:extLst>
                <a:ext uri="{FF2B5EF4-FFF2-40B4-BE49-F238E27FC236}">
                  <a16:creationId xmlns:a16="http://schemas.microsoft.com/office/drawing/2014/main" id="{809A1029-A1BA-4EF8-959B-2AF852A34D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16" name="Graphic 78">
                <a:extLst>
                  <a:ext uri="{FF2B5EF4-FFF2-40B4-BE49-F238E27FC236}">
                    <a16:creationId xmlns:a16="http://schemas.microsoft.com/office/drawing/2014/main" id="{1618CAAA-B087-4302-8144-EFDD1D9FDB5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Graphic 78">
                <a:extLst>
                  <a:ext uri="{FF2B5EF4-FFF2-40B4-BE49-F238E27FC236}">
                    <a16:creationId xmlns:a16="http://schemas.microsoft.com/office/drawing/2014/main" id="{D71D93E1-AEA4-4F92-BA99-24786C8A11B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Graphic 78">
                <a:extLst>
                  <a:ext uri="{FF2B5EF4-FFF2-40B4-BE49-F238E27FC236}">
                    <a16:creationId xmlns:a16="http://schemas.microsoft.com/office/drawing/2014/main" id="{CE7112A6-6EAE-4620-B089-30D687AA0A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Graphic 78">
                <a:extLst>
                  <a:ext uri="{FF2B5EF4-FFF2-40B4-BE49-F238E27FC236}">
                    <a16:creationId xmlns:a16="http://schemas.microsoft.com/office/drawing/2014/main" id="{6F45DEA9-D350-4D7C-B408-D0250EE30C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id="{11E84B46-9597-410B-A51F-E2E0F2FAF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6006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3D4FD378-E29E-4996-A8B0-11E2368A6E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10732601" y="535113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7BA59DF4-225D-4521-9655-5F0DF52E48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C5295146-5EA5-417D-AAEE-F59000BC67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3768FE2E-63BB-4E2F-8744-A188E6C611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27" name="Graphic 12">
              <a:extLst>
                <a:ext uri="{FF2B5EF4-FFF2-40B4-BE49-F238E27FC236}">
                  <a16:creationId xmlns:a16="http://schemas.microsoft.com/office/drawing/2014/main" id="{4641D6CE-B3E9-440C-BAAE-6F6968AAAD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Graphic 15">
              <a:extLst>
                <a:ext uri="{FF2B5EF4-FFF2-40B4-BE49-F238E27FC236}">
                  <a16:creationId xmlns:a16="http://schemas.microsoft.com/office/drawing/2014/main" id="{8D02F1DC-8FDC-4424-8750-42EE6CB9FB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Graphic 15">
              <a:extLst>
                <a:ext uri="{FF2B5EF4-FFF2-40B4-BE49-F238E27FC236}">
                  <a16:creationId xmlns:a16="http://schemas.microsoft.com/office/drawing/2014/main" id="{2BB6A551-D864-43F8-B270-809C68AE3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B57277C8-A482-4AA3-AFA6-7F211CE35C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100431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Freeform: Shape 10">
            <a:extLst>
              <a:ext uri="{FF2B5EF4-FFF2-40B4-BE49-F238E27FC236}">
                <a16:creationId xmlns:a16="http://schemas.microsoft.com/office/drawing/2014/main" id="{435959F4-53DA-47FF-BC24-1E5B75C69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90" name="Group 12">
            <a:extLst>
              <a:ext uri="{FF2B5EF4-FFF2-40B4-BE49-F238E27FC236}">
                <a16:creationId xmlns:a16="http://schemas.microsoft.com/office/drawing/2014/main" id="{A7CF83E8-F6F0-41E3-B580-7412A04DD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A0B6DBB-705D-48D0-842C-F9DFA7684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194A764-16E1-4D0D-9357-76F80E6086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15B7F3F-A40D-4F24-8536-E2420B4332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7" name="Graphic 12">
              <a:extLst>
                <a:ext uri="{FF2B5EF4-FFF2-40B4-BE49-F238E27FC236}">
                  <a16:creationId xmlns:a16="http://schemas.microsoft.com/office/drawing/2014/main" id="{CEF42844-A829-4ED2-A360-63BB2A7C4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Graphic 15">
              <a:extLst>
                <a:ext uri="{FF2B5EF4-FFF2-40B4-BE49-F238E27FC236}">
                  <a16:creationId xmlns:a16="http://schemas.microsoft.com/office/drawing/2014/main" id="{57B23B52-A1C3-44EF-BC11-9094A0DA1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Graphic 15">
              <a:extLst>
                <a:ext uri="{FF2B5EF4-FFF2-40B4-BE49-F238E27FC236}">
                  <a16:creationId xmlns:a16="http://schemas.microsoft.com/office/drawing/2014/main" id="{064E08E5-DA92-4CF2-A0BF-E34180022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A222560-E657-4CAE-B667-7BE9E224B2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1" name="Freeform: Shape 21">
            <a:extLst>
              <a:ext uri="{FF2B5EF4-FFF2-40B4-BE49-F238E27FC236}">
                <a16:creationId xmlns:a16="http://schemas.microsoft.com/office/drawing/2014/main" id="{59226104-0061-4319-8237-9C001BF85D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1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92" name="Graphic 78">
            <a:extLst>
              <a:ext uri="{FF2B5EF4-FFF2-40B4-BE49-F238E27FC236}">
                <a16:creationId xmlns:a16="http://schemas.microsoft.com/office/drawing/2014/main" id="{51B01909-73B8-4486-A749-C643B1D7E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3267662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25" name="Graphic 78">
              <a:extLst>
                <a:ext uri="{FF2B5EF4-FFF2-40B4-BE49-F238E27FC236}">
                  <a16:creationId xmlns:a16="http://schemas.microsoft.com/office/drawing/2014/main" id="{5E279D86-4533-45F1-B0AA-D237399A5E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" name="Graphic 78">
              <a:extLst>
                <a:ext uri="{FF2B5EF4-FFF2-40B4-BE49-F238E27FC236}">
                  <a16:creationId xmlns:a16="http://schemas.microsoft.com/office/drawing/2014/main" id="{764FD722-CB31-4326-ADD8-CBA52FD1F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27" name="Graphic 78">
                <a:extLst>
                  <a:ext uri="{FF2B5EF4-FFF2-40B4-BE49-F238E27FC236}">
                    <a16:creationId xmlns:a16="http://schemas.microsoft.com/office/drawing/2014/main" id="{24E4BCEC-8B0A-444E-8509-1B3BB0449E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Graphic 78">
                <a:extLst>
                  <a:ext uri="{FF2B5EF4-FFF2-40B4-BE49-F238E27FC236}">
                    <a16:creationId xmlns:a16="http://schemas.microsoft.com/office/drawing/2014/main" id="{9DB36622-1DC7-4B17-8984-588BA8999F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Graphic 78">
                <a:extLst>
                  <a:ext uri="{FF2B5EF4-FFF2-40B4-BE49-F238E27FC236}">
                    <a16:creationId xmlns:a16="http://schemas.microsoft.com/office/drawing/2014/main" id="{51B97AF0-1974-42B9-B5FC-A332C52E82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Graphic 78">
                <a:extLst>
                  <a:ext uri="{FF2B5EF4-FFF2-40B4-BE49-F238E27FC236}">
                    <a16:creationId xmlns:a16="http://schemas.microsoft.com/office/drawing/2014/main" id="{95A298AD-BE5D-4BE1-8CDF-DBFB42D63F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 useBgFill="1">
        <p:nvSpPr>
          <p:cNvPr id="93" name="Rectangle 31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3EC7F1-5F1B-4021-B5D5-1EDA4D62E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453" y="971398"/>
            <a:ext cx="5383698" cy="158437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/>
              <a:t>Welcoming Spaces</a:t>
            </a:r>
          </a:p>
        </p:txBody>
      </p:sp>
      <p:grpSp>
        <p:nvGrpSpPr>
          <p:cNvPr id="94" name="Graphic 78">
            <a:extLst>
              <a:ext uri="{FF2B5EF4-FFF2-40B4-BE49-F238E27FC236}">
                <a16:creationId xmlns:a16="http://schemas.microsoft.com/office/drawing/2014/main" id="{674FBD09-398F-4886-8D52-3CCAB16ED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44591" y="971370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35" name="Graphic 78">
              <a:extLst>
                <a:ext uri="{FF2B5EF4-FFF2-40B4-BE49-F238E27FC236}">
                  <a16:creationId xmlns:a16="http://schemas.microsoft.com/office/drawing/2014/main" id="{794E9BAB-B9ED-4E72-B558-1E4B87537E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5" name="Graphic 78">
              <a:extLst>
                <a:ext uri="{FF2B5EF4-FFF2-40B4-BE49-F238E27FC236}">
                  <a16:creationId xmlns:a16="http://schemas.microsoft.com/office/drawing/2014/main" id="{809A1029-A1BA-4EF8-959B-2AF852A34D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37" name="Graphic 78">
                <a:extLst>
                  <a:ext uri="{FF2B5EF4-FFF2-40B4-BE49-F238E27FC236}">
                    <a16:creationId xmlns:a16="http://schemas.microsoft.com/office/drawing/2014/main" id="{1618CAAA-B087-4302-8144-EFDD1D9FDB5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Graphic 78">
                <a:extLst>
                  <a:ext uri="{FF2B5EF4-FFF2-40B4-BE49-F238E27FC236}">
                    <a16:creationId xmlns:a16="http://schemas.microsoft.com/office/drawing/2014/main" id="{D71D93E1-AEA4-4F92-BA99-24786C8A11B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Graphic 78">
                <a:extLst>
                  <a:ext uri="{FF2B5EF4-FFF2-40B4-BE49-F238E27FC236}">
                    <a16:creationId xmlns:a16="http://schemas.microsoft.com/office/drawing/2014/main" id="{CE7112A6-6EAE-4620-B089-30D687AA0A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Graphic 78">
                <a:extLst>
                  <a:ext uri="{FF2B5EF4-FFF2-40B4-BE49-F238E27FC236}">
                    <a16:creationId xmlns:a16="http://schemas.microsoft.com/office/drawing/2014/main" id="{6F45DEA9-D350-4D7C-B408-D0250EE30C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E679710C-6237-1D01-A0F4-41A9FF5C93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19427" y="3276190"/>
            <a:ext cx="3400637" cy="2550477"/>
          </a:xfrm>
          <a:prstGeom prst="rect">
            <a:avLst/>
          </a:prstGeom>
        </p:spPr>
      </p:pic>
      <p:pic>
        <p:nvPicPr>
          <p:cNvPr id="4" name="Picture 3" descr="A group of people in a room&#10;&#10;Description automatically generated">
            <a:extLst>
              <a:ext uri="{FF2B5EF4-FFF2-40B4-BE49-F238E27FC236}">
                <a16:creationId xmlns:a16="http://schemas.microsoft.com/office/drawing/2014/main" id="{AEBE19D2-FE93-3539-168E-B92ED49511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092" y="2851111"/>
            <a:ext cx="4534182" cy="3400637"/>
          </a:xfrm>
          <a:prstGeom prst="rect">
            <a:avLst/>
          </a:prstGeom>
        </p:spPr>
      </p:pic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11E84B46-9597-410B-A51F-E2E0F2FAF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6006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96" name="Group 43">
            <a:extLst>
              <a:ext uri="{FF2B5EF4-FFF2-40B4-BE49-F238E27FC236}">
                <a16:creationId xmlns:a16="http://schemas.microsoft.com/office/drawing/2014/main" id="{3D4FD378-E29E-4996-A8B0-11E2368A6E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10732601" y="535113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BA59DF4-225D-4521-9655-5F0DF52E48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97" name="Freeform: Shape 45">
              <a:extLst>
                <a:ext uri="{FF2B5EF4-FFF2-40B4-BE49-F238E27FC236}">
                  <a16:creationId xmlns:a16="http://schemas.microsoft.com/office/drawing/2014/main" id="{C5295146-5EA5-417D-AAEE-F59000BC67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3768FE2E-63BB-4E2F-8744-A188E6C611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48" name="Graphic 12">
              <a:extLst>
                <a:ext uri="{FF2B5EF4-FFF2-40B4-BE49-F238E27FC236}">
                  <a16:creationId xmlns:a16="http://schemas.microsoft.com/office/drawing/2014/main" id="{4641D6CE-B3E9-440C-BAAE-6F6968AAAD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Graphic 15">
              <a:extLst>
                <a:ext uri="{FF2B5EF4-FFF2-40B4-BE49-F238E27FC236}">
                  <a16:creationId xmlns:a16="http://schemas.microsoft.com/office/drawing/2014/main" id="{8D02F1DC-8FDC-4424-8750-42EE6CB9FB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Graphic 15">
              <a:extLst>
                <a:ext uri="{FF2B5EF4-FFF2-40B4-BE49-F238E27FC236}">
                  <a16:creationId xmlns:a16="http://schemas.microsoft.com/office/drawing/2014/main" id="{2BB6A551-D864-43F8-B270-809C68AE3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57277C8-A482-4AA3-AFA6-7F211CE35C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114711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reeform: Shape 8">
            <a:extLst>
              <a:ext uri="{FF2B5EF4-FFF2-40B4-BE49-F238E27FC236}">
                <a16:creationId xmlns:a16="http://schemas.microsoft.com/office/drawing/2014/main" id="{435959F4-53DA-47FF-BC24-1E5B75C69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55" name="Group 10">
            <a:extLst>
              <a:ext uri="{FF2B5EF4-FFF2-40B4-BE49-F238E27FC236}">
                <a16:creationId xmlns:a16="http://schemas.microsoft.com/office/drawing/2014/main" id="{A7CF83E8-F6F0-41E3-B580-7412A04DD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56" name="Freeform: Shape 11">
              <a:extLst>
                <a:ext uri="{FF2B5EF4-FFF2-40B4-BE49-F238E27FC236}">
                  <a16:creationId xmlns:a16="http://schemas.microsoft.com/office/drawing/2014/main" id="{1A0B6DBB-705D-48D0-842C-F9DFA7684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7" name="Freeform: Shape 12">
              <a:extLst>
                <a:ext uri="{FF2B5EF4-FFF2-40B4-BE49-F238E27FC236}">
                  <a16:creationId xmlns:a16="http://schemas.microsoft.com/office/drawing/2014/main" id="{C194A764-16E1-4D0D-9357-76F80E6086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8" name="Freeform: Shape 13">
              <a:extLst>
                <a:ext uri="{FF2B5EF4-FFF2-40B4-BE49-F238E27FC236}">
                  <a16:creationId xmlns:a16="http://schemas.microsoft.com/office/drawing/2014/main" id="{115B7F3F-A40D-4F24-8536-E2420B4332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9" name="Graphic 12">
              <a:extLst>
                <a:ext uri="{FF2B5EF4-FFF2-40B4-BE49-F238E27FC236}">
                  <a16:creationId xmlns:a16="http://schemas.microsoft.com/office/drawing/2014/main" id="{CEF42844-A829-4ED2-A360-63BB2A7C4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Graphic 15">
              <a:extLst>
                <a:ext uri="{FF2B5EF4-FFF2-40B4-BE49-F238E27FC236}">
                  <a16:creationId xmlns:a16="http://schemas.microsoft.com/office/drawing/2014/main" id="{57B23B52-A1C3-44EF-BC11-9094A0DA1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Graphic 15">
              <a:extLst>
                <a:ext uri="{FF2B5EF4-FFF2-40B4-BE49-F238E27FC236}">
                  <a16:creationId xmlns:a16="http://schemas.microsoft.com/office/drawing/2014/main" id="{064E08E5-DA92-4CF2-A0BF-E34180022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17">
              <a:extLst>
                <a:ext uri="{FF2B5EF4-FFF2-40B4-BE49-F238E27FC236}">
                  <a16:creationId xmlns:a16="http://schemas.microsoft.com/office/drawing/2014/main" id="{7A222560-E657-4CAE-B667-7BE9E224B2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3" name="Freeform: Shape 19">
            <a:extLst>
              <a:ext uri="{FF2B5EF4-FFF2-40B4-BE49-F238E27FC236}">
                <a16:creationId xmlns:a16="http://schemas.microsoft.com/office/drawing/2014/main" id="{59226104-0061-4319-8237-9C001BF85D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1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64" name="Graphic 78">
            <a:extLst>
              <a:ext uri="{FF2B5EF4-FFF2-40B4-BE49-F238E27FC236}">
                <a16:creationId xmlns:a16="http://schemas.microsoft.com/office/drawing/2014/main" id="{51B01909-73B8-4486-A749-C643B1D7E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3267662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65" name="Graphic 78">
              <a:extLst>
                <a:ext uri="{FF2B5EF4-FFF2-40B4-BE49-F238E27FC236}">
                  <a16:creationId xmlns:a16="http://schemas.microsoft.com/office/drawing/2014/main" id="{5E279D86-4533-45F1-B0AA-D237399A5E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aphic 78">
              <a:extLst>
                <a:ext uri="{FF2B5EF4-FFF2-40B4-BE49-F238E27FC236}">
                  <a16:creationId xmlns:a16="http://schemas.microsoft.com/office/drawing/2014/main" id="{764FD722-CB31-4326-ADD8-CBA52FD1F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66" name="Graphic 78">
                <a:extLst>
                  <a:ext uri="{FF2B5EF4-FFF2-40B4-BE49-F238E27FC236}">
                    <a16:creationId xmlns:a16="http://schemas.microsoft.com/office/drawing/2014/main" id="{24E4BCEC-8B0A-444E-8509-1B3BB0449E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Graphic 78">
                <a:extLst>
                  <a:ext uri="{FF2B5EF4-FFF2-40B4-BE49-F238E27FC236}">
                    <a16:creationId xmlns:a16="http://schemas.microsoft.com/office/drawing/2014/main" id="{9DB36622-1DC7-4B17-8984-588BA8999F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Graphic 78">
                <a:extLst>
                  <a:ext uri="{FF2B5EF4-FFF2-40B4-BE49-F238E27FC236}">
                    <a16:creationId xmlns:a16="http://schemas.microsoft.com/office/drawing/2014/main" id="{51B97AF0-1974-42B9-B5FC-A332C52E82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Graphic 78">
                <a:extLst>
                  <a:ext uri="{FF2B5EF4-FFF2-40B4-BE49-F238E27FC236}">
                    <a16:creationId xmlns:a16="http://schemas.microsoft.com/office/drawing/2014/main" id="{95A298AD-BE5D-4BE1-8CDF-DBFB42D63F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 useBgFill="1">
        <p:nvSpPr>
          <p:cNvPr id="70" name="Rectangle 29">
            <a:extLst>
              <a:ext uri="{FF2B5EF4-FFF2-40B4-BE49-F238E27FC236}">
                <a16:creationId xmlns:a16="http://schemas.microsoft.com/office/drawing/2014/main" id="{A5D0B0D3-D735-4619-AA45-B57B791E1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4" name="Picture 3" descr="A picture containing text, indoor, shelf, open&#10;&#10;Description automatically generated">
            <a:extLst>
              <a:ext uri="{FF2B5EF4-FFF2-40B4-BE49-F238E27FC236}">
                <a16:creationId xmlns:a16="http://schemas.microsoft.com/office/drawing/2014/main" id="{64664E82-0F1F-042D-5B95-B32F5C4353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0" r="-1" b="19771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71" name="Rectangle 31">
            <a:extLst>
              <a:ext uri="{FF2B5EF4-FFF2-40B4-BE49-F238E27FC236}">
                <a16:creationId xmlns:a16="http://schemas.microsoft.com/office/drawing/2014/main" id="{948AEA76-67F2-4344-A189-9BFFE0076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70186" y="-570186"/>
            <a:ext cx="6858000" cy="7998371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77B606-AB60-F50A-CF4C-4A849522C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799521"/>
            <a:ext cx="5565648" cy="21796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>
                <a:solidFill>
                  <a:srgbClr val="FFFFFF"/>
                </a:solidFill>
              </a:rPr>
              <a:t>Workforce Building</a:t>
            </a:r>
          </a:p>
        </p:txBody>
      </p:sp>
      <p:sp>
        <p:nvSpPr>
          <p:cNvPr id="72" name="Freeform: Shape 33">
            <a:extLst>
              <a:ext uri="{FF2B5EF4-FFF2-40B4-BE49-F238E27FC236}">
                <a16:creationId xmlns:a16="http://schemas.microsoft.com/office/drawing/2014/main" id="{CF7F2079-504C-499A-A644-58F4DDC76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85350" y="-785349"/>
            <a:ext cx="744976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36" name="Graphic 78">
            <a:extLst>
              <a:ext uri="{FF2B5EF4-FFF2-40B4-BE49-F238E27FC236}">
                <a16:creationId xmlns:a16="http://schemas.microsoft.com/office/drawing/2014/main" id="{DBBA0A0D-8F6A-400A-9E49-8C008E2C7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3267662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73" name="Graphic 78">
              <a:extLst>
                <a:ext uri="{FF2B5EF4-FFF2-40B4-BE49-F238E27FC236}">
                  <a16:creationId xmlns:a16="http://schemas.microsoft.com/office/drawing/2014/main" id="{A5DD701E-4BC9-48E3-AF4F-013B52D63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4" name="Graphic 78">
              <a:extLst>
                <a:ext uri="{FF2B5EF4-FFF2-40B4-BE49-F238E27FC236}">
                  <a16:creationId xmlns:a16="http://schemas.microsoft.com/office/drawing/2014/main" id="{FB658B62-664D-4B3B-BBDA-235666290B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75" name="Graphic 78">
                <a:extLst>
                  <a:ext uri="{FF2B5EF4-FFF2-40B4-BE49-F238E27FC236}">
                    <a16:creationId xmlns:a16="http://schemas.microsoft.com/office/drawing/2014/main" id="{B11F9D25-67B1-4BDB-A290-97B93A19DF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Graphic 78">
                <a:extLst>
                  <a:ext uri="{FF2B5EF4-FFF2-40B4-BE49-F238E27FC236}">
                    <a16:creationId xmlns:a16="http://schemas.microsoft.com/office/drawing/2014/main" id="{B9D5C40A-1B1B-4C25-9707-E8F1CF6EEC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Graphic 78">
                <a:extLst>
                  <a:ext uri="{FF2B5EF4-FFF2-40B4-BE49-F238E27FC236}">
                    <a16:creationId xmlns:a16="http://schemas.microsoft.com/office/drawing/2014/main" id="{2DD0C1D6-FF64-45AB-8775-83AB3C470B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Graphic 78">
                <a:extLst>
                  <a:ext uri="{FF2B5EF4-FFF2-40B4-BE49-F238E27FC236}">
                    <a16:creationId xmlns:a16="http://schemas.microsoft.com/office/drawing/2014/main" id="{15AFBB84-8485-4329-89FC-04663D985B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8" name="Freeform: Shape 43">
            <a:extLst>
              <a:ext uri="{FF2B5EF4-FFF2-40B4-BE49-F238E27FC236}">
                <a16:creationId xmlns:a16="http://schemas.microsoft.com/office/drawing/2014/main" id="{3D505D40-32E9-4C48-81F8-AD80433BE6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6006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79" name="Group 45">
            <a:extLst>
              <a:ext uri="{FF2B5EF4-FFF2-40B4-BE49-F238E27FC236}">
                <a16:creationId xmlns:a16="http://schemas.microsoft.com/office/drawing/2014/main" id="{C507BF36-B92B-4CAC-BCA7-8364B51E1F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80" name="Freeform: Shape 46">
              <a:extLst>
                <a:ext uri="{FF2B5EF4-FFF2-40B4-BE49-F238E27FC236}">
                  <a16:creationId xmlns:a16="http://schemas.microsoft.com/office/drawing/2014/main" id="{2276237E-3A6D-452F-879C-FB8C77A18D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81" name="Freeform: Shape 47">
              <a:extLst>
                <a:ext uri="{FF2B5EF4-FFF2-40B4-BE49-F238E27FC236}">
                  <a16:creationId xmlns:a16="http://schemas.microsoft.com/office/drawing/2014/main" id="{38BC9243-F4BF-48A7-89AE-DFA5B37DE6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82" name="Freeform: Shape 48">
              <a:extLst>
                <a:ext uri="{FF2B5EF4-FFF2-40B4-BE49-F238E27FC236}">
                  <a16:creationId xmlns:a16="http://schemas.microsoft.com/office/drawing/2014/main" id="{5DE414EC-F3DF-412E-9B22-5328DAA99C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83" name="Graphic 12">
              <a:extLst>
                <a:ext uri="{FF2B5EF4-FFF2-40B4-BE49-F238E27FC236}">
                  <a16:creationId xmlns:a16="http://schemas.microsoft.com/office/drawing/2014/main" id="{039C06B1-FDEA-47B1-8222-7D622CD72F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Graphic 15">
              <a:extLst>
                <a:ext uri="{FF2B5EF4-FFF2-40B4-BE49-F238E27FC236}">
                  <a16:creationId xmlns:a16="http://schemas.microsoft.com/office/drawing/2014/main" id="{B834C8C1-9BD1-4635-8E5B-65815F9017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Graphic 15">
              <a:extLst>
                <a:ext uri="{FF2B5EF4-FFF2-40B4-BE49-F238E27FC236}">
                  <a16:creationId xmlns:a16="http://schemas.microsoft.com/office/drawing/2014/main" id="{2963D456-B3F4-4EDC-827E-645741F64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73A58845-EFFB-4806-BC6D-47418C155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019769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35959F4-53DA-47FF-BC24-1E5B75C69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7CF83E8-F6F0-41E3-B580-7412A04DD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A0B6DBB-705D-48D0-842C-F9DFA7684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194A764-16E1-4D0D-9357-76F80E6086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15B7F3F-A40D-4F24-8536-E2420B4332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5" name="Graphic 12">
              <a:extLst>
                <a:ext uri="{FF2B5EF4-FFF2-40B4-BE49-F238E27FC236}">
                  <a16:creationId xmlns:a16="http://schemas.microsoft.com/office/drawing/2014/main" id="{CEF42844-A829-4ED2-A360-63BB2A7C4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Graphic 15">
              <a:extLst>
                <a:ext uri="{FF2B5EF4-FFF2-40B4-BE49-F238E27FC236}">
                  <a16:creationId xmlns:a16="http://schemas.microsoft.com/office/drawing/2014/main" id="{57B23B52-A1C3-44EF-BC11-9094A0DA1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Graphic 15">
              <a:extLst>
                <a:ext uri="{FF2B5EF4-FFF2-40B4-BE49-F238E27FC236}">
                  <a16:creationId xmlns:a16="http://schemas.microsoft.com/office/drawing/2014/main" id="{064E08E5-DA92-4CF2-A0BF-E34180022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A222560-E657-4CAE-B667-7BE9E224B2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9226104-0061-4319-8237-9C001BF85D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1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2" name="Graphic 78">
            <a:extLst>
              <a:ext uri="{FF2B5EF4-FFF2-40B4-BE49-F238E27FC236}">
                <a16:creationId xmlns:a16="http://schemas.microsoft.com/office/drawing/2014/main" id="{51B01909-73B8-4486-A749-C643B1D7E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3267662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23" name="Graphic 78">
              <a:extLst>
                <a:ext uri="{FF2B5EF4-FFF2-40B4-BE49-F238E27FC236}">
                  <a16:creationId xmlns:a16="http://schemas.microsoft.com/office/drawing/2014/main" id="{5E279D86-4533-45F1-B0AA-D237399A5E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aphic 78">
              <a:extLst>
                <a:ext uri="{FF2B5EF4-FFF2-40B4-BE49-F238E27FC236}">
                  <a16:creationId xmlns:a16="http://schemas.microsoft.com/office/drawing/2014/main" id="{764FD722-CB31-4326-ADD8-CBA52FD1F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25" name="Graphic 78">
                <a:extLst>
                  <a:ext uri="{FF2B5EF4-FFF2-40B4-BE49-F238E27FC236}">
                    <a16:creationId xmlns:a16="http://schemas.microsoft.com/office/drawing/2014/main" id="{24E4BCEC-8B0A-444E-8509-1B3BB0449E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Graphic 78">
                <a:extLst>
                  <a:ext uri="{FF2B5EF4-FFF2-40B4-BE49-F238E27FC236}">
                    <a16:creationId xmlns:a16="http://schemas.microsoft.com/office/drawing/2014/main" id="{9DB36622-1DC7-4B17-8984-588BA8999F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Graphic 78">
                <a:extLst>
                  <a:ext uri="{FF2B5EF4-FFF2-40B4-BE49-F238E27FC236}">
                    <a16:creationId xmlns:a16="http://schemas.microsoft.com/office/drawing/2014/main" id="{51B97AF0-1974-42B9-B5FC-A332C52E82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Graphic 78">
                <a:extLst>
                  <a:ext uri="{FF2B5EF4-FFF2-40B4-BE49-F238E27FC236}">
                    <a16:creationId xmlns:a16="http://schemas.microsoft.com/office/drawing/2014/main" id="{95A298AD-BE5D-4BE1-8CDF-DBFB42D63F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group of people sitting at desks in a room with a projector screen&#10;&#10;Description automatically generated with medium confidence">
            <a:extLst>
              <a:ext uri="{FF2B5EF4-FFF2-40B4-BE49-F238E27FC236}">
                <a16:creationId xmlns:a16="http://schemas.microsoft.com/office/drawing/2014/main" id="{917EF5E5-2AFF-C18B-3334-0001710FAD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29" r="-1" b="5951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ABC37145-583D-4973-AE68-23CB73494C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1524" y="0"/>
            <a:ext cx="12188952" cy="4046483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1948D7-05DA-6D12-4487-29E814AE4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452" y="971398"/>
            <a:ext cx="5577547" cy="158437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Workforce Building</a:t>
            </a:r>
          </a:p>
        </p:txBody>
      </p:sp>
      <p:grpSp>
        <p:nvGrpSpPr>
          <p:cNvPr id="34" name="Graphic 78">
            <a:extLst>
              <a:ext uri="{FF2B5EF4-FFF2-40B4-BE49-F238E27FC236}">
                <a16:creationId xmlns:a16="http://schemas.microsoft.com/office/drawing/2014/main" id="{674FBD09-398F-4886-8D52-3CCAB16ED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657951" y="971370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35" name="Graphic 78">
              <a:extLst>
                <a:ext uri="{FF2B5EF4-FFF2-40B4-BE49-F238E27FC236}">
                  <a16:creationId xmlns:a16="http://schemas.microsoft.com/office/drawing/2014/main" id="{794E9BAB-B9ED-4E72-B558-1E4B87537E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" name="Graphic 78">
              <a:extLst>
                <a:ext uri="{FF2B5EF4-FFF2-40B4-BE49-F238E27FC236}">
                  <a16:creationId xmlns:a16="http://schemas.microsoft.com/office/drawing/2014/main" id="{809A1029-A1BA-4EF8-959B-2AF852A34D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37" name="Graphic 78">
                <a:extLst>
                  <a:ext uri="{FF2B5EF4-FFF2-40B4-BE49-F238E27FC236}">
                    <a16:creationId xmlns:a16="http://schemas.microsoft.com/office/drawing/2014/main" id="{1618CAAA-B087-4302-8144-EFDD1D9FDB5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Graphic 78">
                <a:extLst>
                  <a:ext uri="{FF2B5EF4-FFF2-40B4-BE49-F238E27FC236}">
                    <a16:creationId xmlns:a16="http://schemas.microsoft.com/office/drawing/2014/main" id="{D71D93E1-AEA4-4F92-BA99-24786C8A11B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Graphic 78">
                <a:extLst>
                  <a:ext uri="{FF2B5EF4-FFF2-40B4-BE49-F238E27FC236}">
                    <a16:creationId xmlns:a16="http://schemas.microsoft.com/office/drawing/2014/main" id="{CE7112A6-6EAE-4620-B089-30D687AA0A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Graphic 78">
                <a:extLst>
                  <a:ext uri="{FF2B5EF4-FFF2-40B4-BE49-F238E27FC236}">
                    <a16:creationId xmlns:a16="http://schemas.microsoft.com/office/drawing/2014/main" id="{6F45DEA9-D350-4D7C-B408-D0250EE30C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11E84B46-9597-410B-A51F-E2E0F2FAF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6006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D4FD378-E29E-4996-A8B0-11E2368A6E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10732601" y="535113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BA59DF4-225D-4521-9655-5F0DF52E48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5295146-5EA5-417D-AAEE-F59000BC67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3768FE2E-63BB-4E2F-8744-A188E6C611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48" name="Graphic 12">
              <a:extLst>
                <a:ext uri="{FF2B5EF4-FFF2-40B4-BE49-F238E27FC236}">
                  <a16:creationId xmlns:a16="http://schemas.microsoft.com/office/drawing/2014/main" id="{4641D6CE-B3E9-440C-BAAE-6F6968AAAD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Graphic 15">
              <a:extLst>
                <a:ext uri="{FF2B5EF4-FFF2-40B4-BE49-F238E27FC236}">
                  <a16:creationId xmlns:a16="http://schemas.microsoft.com/office/drawing/2014/main" id="{8D02F1DC-8FDC-4424-8750-42EE6CB9FB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Graphic 15">
              <a:extLst>
                <a:ext uri="{FF2B5EF4-FFF2-40B4-BE49-F238E27FC236}">
                  <a16:creationId xmlns:a16="http://schemas.microsoft.com/office/drawing/2014/main" id="{2BB6A551-D864-43F8-B270-809C68AE3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57277C8-A482-4AA3-AFA6-7F211CE35C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823451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Freeform: Shape 98">
            <a:extLst>
              <a:ext uri="{FF2B5EF4-FFF2-40B4-BE49-F238E27FC236}">
                <a16:creationId xmlns:a16="http://schemas.microsoft.com/office/drawing/2014/main" id="{435959F4-53DA-47FF-BC24-1E5B75C69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44" name="Group 100">
            <a:extLst>
              <a:ext uri="{FF2B5EF4-FFF2-40B4-BE49-F238E27FC236}">
                <a16:creationId xmlns:a16="http://schemas.microsoft.com/office/drawing/2014/main" id="{A7CF83E8-F6F0-41E3-B580-7412A04DD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145" name="Freeform: Shape 101">
              <a:extLst>
                <a:ext uri="{FF2B5EF4-FFF2-40B4-BE49-F238E27FC236}">
                  <a16:creationId xmlns:a16="http://schemas.microsoft.com/office/drawing/2014/main" id="{1A0B6DBB-705D-48D0-842C-F9DFA7684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46" name="Freeform: Shape 102">
              <a:extLst>
                <a:ext uri="{FF2B5EF4-FFF2-40B4-BE49-F238E27FC236}">
                  <a16:creationId xmlns:a16="http://schemas.microsoft.com/office/drawing/2014/main" id="{C194A764-16E1-4D0D-9357-76F80E6086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47" name="Freeform: Shape 103">
              <a:extLst>
                <a:ext uri="{FF2B5EF4-FFF2-40B4-BE49-F238E27FC236}">
                  <a16:creationId xmlns:a16="http://schemas.microsoft.com/office/drawing/2014/main" id="{115B7F3F-A40D-4F24-8536-E2420B4332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48" name="Graphic 12">
              <a:extLst>
                <a:ext uri="{FF2B5EF4-FFF2-40B4-BE49-F238E27FC236}">
                  <a16:creationId xmlns:a16="http://schemas.microsoft.com/office/drawing/2014/main" id="{CEF42844-A829-4ED2-A360-63BB2A7C4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Graphic 15">
              <a:extLst>
                <a:ext uri="{FF2B5EF4-FFF2-40B4-BE49-F238E27FC236}">
                  <a16:creationId xmlns:a16="http://schemas.microsoft.com/office/drawing/2014/main" id="{57B23B52-A1C3-44EF-BC11-9094A0DA1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Graphic 15">
              <a:extLst>
                <a:ext uri="{FF2B5EF4-FFF2-40B4-BE49-F238E27FC236}">
                  <a16:creationId xmlns:a16="http://schemas.microsoft.com/office/drawing/2014/main" id="{064E08E5-DA92-4CF2-A0BF-E34180022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07">
              <a:extLst>
                <a:ext uri="{FF2B5EF4-FFF2-40B4-BE49-F238E27FC236}">
                  <a16:creationId xmlns:a16="http://schemas.microsoft.com/office/drawing/2014/main" id="{7A222560-E657-4CAE-B667-7BE9E224B2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2" name="Freeform: Shape 109">
            <a:extLst>
              <a:ext uri="{FF2B5EF4-FFF2-40B4-BE49-F238E27FC236}">
                <a16:creationId xmlns:a16="http://schemas.microsoft.com/office/drawing/2014/main" id="{59226104-0061-4319-8237-9C001BF85D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1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53" name="Graphic 78">
            <a:extLst>
              <a:ext uri="{FF2B5EF4-FFF2-40B4-BE49-F238E27FC236}">
                <a16:creationId xmlns:a16="http://schemas.microsoft.com/office/drawing/2014/main" id="{51B01909-73B8-4486-A749-C643B1D7E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3267662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154" name="Graphic 78">
              <a:extLst>
                <a:ext uri="{FF2B5EF4-FFF2-40B4-BE49-F238E27FC236}">
                  <a16:creationId xmlns:a16="http://schemas.microsoft.com/office/drawing/2014/main" id="{5E279D86-4533-45F1-B0AA-D237399A5E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4" name="Graphic 78">
              <a:extLst>
                <a:ext uri="{FF2B5EF4-FFF2-40B4-BE49-F238E27FC236}">
                  <a16:creationId xmlns:a16="http://schemas.microsoft.com/office/drawing/2014/main" id="{764FD722-CB31-4326-ADD8-CBA52FD1F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55" name="Graphic 78">
                <a:extLst>
                  <a:ext uri="{FF2B5EF4-FFF2-40B4-BE49-F238E27FC236}">
                    <a16:creationId xmlns:a16="http://schemas.microsoft.com/office/drawing/2014/main" id="{24E4BCEC-8B0A-444E-8509-1B3BB0449E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Graphic 78">
                <a:extLst>
                  <a:ext uri="{FF2B5EF4-FFF2-40B4-BE49-F238E27FC236}">
                    <a16:creationId xmlns:a16="http://schemas.microsoft.com/office/drawing/2014/main" id="{9DB36622-1DC7-4B17-8984-588BA8999F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Graphic 78">
                <a:extLst>
                  <a:ext uri="{FF2B5EF4-FFF2-40B4-BE49-F238E27FC236}">
                    <a16:creationId xmlns:a16="http://schemas.microsoft.com/office/drawing/2014/main" id="{51B97AF0-1974-42B9-B5FC-A332C52E82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Graphic 78">
                <a:extLst>
                  <a:ext uri="{FF2B5EF4-FFF2-40B4-BE49-F238E27FC236}">
                    <a16:creationId xmlns:a16="http://schemas.microsoft.com/office/drawing/2014/main" id="{95A298AD-BE5D-4BE1-8CDF-DBFB42D63F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 useBgFill="1">
        <p:nvSpPr>
          <p:cNvPr id="159" name="Rectangle 119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DD71DB-567D-4473-013A-7327FF8E2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453" y="971398"/>
            <a:ext cx="5383698" cy="158437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dirty="0"/>
              <a:t>Workforce Building</a:t>
            </a:r>
          </a:p>
        </p:txBody>
      </p:sp>
      <p:grpSp>
        <p:nvGrpSpPr>
          <p:cNvPr id="160" name="Graphic 78">
            <a:extLst>
              <a:ext uri="{FF2B5EF4-FFF2-40B4-BE49-F238E27FC236}">
                <a16:creationId xmlns:a16="http://schemas.microsoft.com/office/drawing/2014/main" id="{674FBD09-398F-4886-8D52-3CCAB16ED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44591" y="971370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123" name="Graphic 78">
              <a:extLst>
                <a:ext uri="{FF2B5EF4-FFF2-40B4-BE49-F238E27FC236}">
                  <a16:creationId xmlns:a16="http://schemas.microsoft.com/office/drawing/2014/main" id="{794E9BAB-B9ED-4E72-B558-1E4B87537E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1" name="Graphic 78">
              <a:extLst>
                <a:ext uri="{FF2B5EF4-FFF2-40B4-BE49-F238E27FC236}">
                  <a16:creationId xmlns:a16="http://schemas.microsoft.com/office/drawing/2014/main" id="{809A1029-A1BA-4EF8-959B-2AF852A34D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62" name="Graphic 78">
                <a:extLst>
                  <a:ext uri="{FF2B5EF4-FFF2-40B4-BE49-F238E27FC236}">
                    <a16:creationId xmlns:a16="http://schemas.microsoft.com/office/drawing/2014/main" id="{1618CAAA-B087-4302-8144-EFDD1D9FDB5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Graphic 78">
                <a:extLst>
                  <a:ext uri="{FF2B5EF4-FFF2-40B4-BE49-F238E27FC236}">
                    <a16:creationId xmlns:a16="http://schemas.microsoft.com/office/drawing/2014/main" id="{D71D93E1-AEA4-4F92-BA99-24786C8A11B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Graphic 78">
                <a:extLst>
                  <a:ext uri="{FF2B5EF4-FFF2-40B4-BE49-F238E27FC236}">
                    <a16:creationId xmlns:a16="http://schemas.microsoft.com/office/drawing/2014/main" id="{CE7112A6-6EAE-4620-B089-30D687AA0A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Graphic 78">
                <a:extLst>
                  <a:ext uri="{FF2B5EF4-FFF2-40B4-BE49-F238E27FC236}">
                    <a16:creationId xmlns:a16="http://schemas.microsoft.com/office/drawing/2014/main" id="{6F45DEA9-D350-4D7C-B408-D0250EE30C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6" name="Picture 5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0B898931-21F1-AD8C-2527-2CB5E0131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465" y="2851111"/>
            <a:ext cx="4172561" cy="3400637"/>
          </a:xfrm>
          <a:prstGeom prst="rect">
            <a:avLst/>
          </a:prstGeom>
        </p:spPr>
      </p:pic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872B3EB-2240-DA14-A478-60A2D53476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9577"/>
          <a:stretch/>
        </p:blipFill>
        <p:spPr>
          <a:xfrm>
            <a:off x="6244591" y="3724837"/>
            <a:ext cx="5417184" cy="1653185"/>
          </a:xfrm>
          <a:prstGeom prst="rect">
            <a:avLst/>
          </a:prstGeom>
        </p:spPr>
      </p:pic>
      <p:sp>
        <p:nvSpPr>
          <p:cNvPr id="165" name="Freeform: Shape 129">
            <a:extLst>
              <a:ext uri="{FF2B5EF4-FFF2-40B4-BE49-F238E27FC236}">
                <a16:creationId xmlns:a16="http://schemas.microsoft.com/office/drawing/2014/main" id="{11E84B46-9597-410B-A51F-E2E0F2FAF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6006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66" name="Group 131">
            <a:extLst>
              <a:ext uri="{FF2B5EF4-FFF2-40B4-BE49-F238E27FC236}">
                <a16:creationId xmlns:a16="http://schemas.microsoft.com/office/drawing/2014/main" id="{3D4FD378-E29E-4996-A8B0-11E2368A6E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10732601" y="535113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7BA59DF4-225D-4521-9655-5F0DF52E48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67" name="Freeform: Shape 133">
              <a:extLst>
                <a:ext uri="{FF2B5EF4-FFF2-40B4-BE49-F238E27FC236}">
                  <a16:creationId xmlns:a16="http://schemas.microsoft.com/office/drawing/2014/main" id="{C5295146-5EA5-417D-AAEE-F59000BC67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68" name="Freeform: Shape 134">
              <a:extLst>
                <a:ext uri="{FF2B5EF4-FFF2-40B4-BE49-F238E27FC236}">
                  <a16:creationId xmlns:a16="http://schemas.microsoft.com/office/drawing/2014/main" id="{3768FE2E-63BB-4E2F-8744-A188E6C611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69" name="Graphic 12">
              <a:extLst>
                <a:ext uri="{FF2B5EF4-FFF2-40B4-BE49-F238E27FC236}">
                  <a16:creationId xmlns:a16="http://schemas.microsoft.com/office/drawing/2014/main" id="{4641D6CE-B3E9-440C-BAAE-6F6968AAAD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Graphic 15">
              <a:extLst>
                <a:ext uri="{FF2B5EF4-FFF2-40B4-BE49-F238E27FC236}">
                  <a16:creationId xmlns:a16="http://schemas.microsoft.com/office/drawing/2014/main" id="{8D02F1DC-8FDC-4424-8750-42EE6CB9FB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Graphic 15">
              <a:extLst>
                <a:ext uri="{FF2B5EF4-FFF2-40B4-BE49-F238E27FC236}">
                  <a16:creationId xmlns:a16="http://schemas.microsoft.com/office/drawing/2014/main" id="{2BB6A551-D864-43F8-B270-809C68AE3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38">
              <a:extLst>
                <a:ext uri="{FF2B5EF4-FFF2-40B4-BE49-F238E27FC236}">
                  <a16:creationId xmlns:a16="http://schemas.microsoft.com/office/drawing/2014/main" id="{B57277C8-A482-4AA3-AFA6-7F211CE35C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339173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35959F4-53DA-47FF-BC24-1E5B75C69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7CF83E8-F6F0-41E3-B580-7412A04DD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A0B6DBB-705D-48D0-842C-F9DFA7684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194A764-16E1-4D0D-9357-76F80E6086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15B7F3F-A40D-4F24-8536-E2420B4332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7" name="Graphic 12">
              <a:extLst>
                <a:ext uri="{FF2B5EF4-FFF2-40B4-BE49-F238E27FC236}">
                  <a16:creationId xmlns:a16="http://schemas.microsoft.com/office/drawing/2014/main" id="{CEF42844-A829-4ED2-A360-63BB2A7C4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Graphic 15">
              <a:extLst>
                <a:ext uri="{FF2B5EF4-FFF2-40B4-BE49-F238E27FC236}">
                  <a16:creationId xmlns:a16="http://schemas.microsoft.com/office/drawing/2014/main" id="{57B23B52-A1C3-44EF-BC11-9094A0DA1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Graphic 15">
              <a:extLst>
                <a:ext uri="{FF2B5EF4-FFF2-40B4-BE49-F238E27FC236}">
                  <a16:creationId xmlns:a16="http://schemas.microsoft.com/office/drawing/2014/main" id="{064E08E5-DA92-4CF2-A0BF-E34180022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A222560-E657-4CAE-B667-7BE9E224B2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9226104-0061-4319-8237-9C001BF85D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1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4" name="Graphic 78">
            <a:extLst>
              <a:ext uri="{FF2B5EF4-FFF2-40B4-BE49-F238E27FC236}">
                <a16:creationId xmlns:a16="http://schemas.microsoft.com/office/drawing/2014/main" id="{51B01909-73B8-4486-A749-C643B1D7E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3267662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25" name="Graphic 78">
              <a:extLst>
                <a:ext uri="{FF2B5EF4-FFF2-40B4-BE49-F238E27FC236}">
                  <a16:creationId xmlns:a16="http://schemas.microsoft.com/office/drawing/2014/main" id="{5E279D86-4533-45F1-B0AA-D237399A5E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" name="Graphic 78">
              <a:extLst>
                <a:ext uri="{FF2B5EF4-FFF2-40B4-BE49-F238E27FC236}">
                  <a16:creationId xmlns:a16="http://schemas.microsoft.com/office/drawing/2014/main" id="{764FD722-CB31-4326-ADD8-CBA52FD1F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27" name="Graphic 78">
                <a:extLst>
                  <a:ext uri="{FF2B5EF4-FFF2-40B4-BE49-F238E27FC236}">
                    <a16:creationId xmlns:a16="http://schemas.microsoft.com/office/drawing/2014/main" id="{24E4BCEC-8B0A-444E-8509-1B3BB0449E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Graphic 78">
                <a:extLst>
                  <a:ext uri="{FF2B5EF4-FFF2-40B4-BE49-F238E27FC236}">
                    <a16:creationId xmlns:a16="http://schemas.microsoft.com/office/drawing/2014/main" id="{9DB36622-1DC7-4B17-8984-588BA8999F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Graphic 78">
                <a:extLst>
                  <a:ext uri="{FF2B5EF4-FFF2-40B4-BE49-F238E27FC236}">
                    <a16:creationId xmlns:a16="http://schemas.microsoft.com/office/drawing/2014/main" id="{51B97AF0-1974-42B9-B5FC-A332C52E82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Graphic 78">
                <a:extLst>
                  <a:ext uri="{FF2B5EF4-FFF2-40B4-BE49-F238E27FC236}">
                    <a16:creationId xmlns:a16="http://schemas.microsoft.com/office/drawing/2014/main" id="{95A298AD-BE5D-4BE1-8CDF-DBFB42D63F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person giving a presentation&#10;&#10;Description automatically generated with medium confidence">
            <a:extLst>
              <a:ext uri="{FF2B5EF4-FFF2-40B4-BE49-F238E27FC236}">
                <a16:creationId xmlns:a16="http://schemas.microsoft.com/office/drawing/2014/main" id="{720A196A-7DE0-A3E2-F039-D90979ADAC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9" r="-1" b="18281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ABC37145-583D-4973-AE68-23CB73494C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1524" y="0"/>
            <a:ext cx="12188952" cy="4046483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101549-6143-8A46-6FAA-1962292A5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452" y="971398"/>
            <a:ext cx="5577547" cy="158437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School Support</a:t>
            </a:r>
          </a:p>
        </p:txBody>
      </p:sp>
      <p:grpSp>
        <p:nvGrpSpPr>
          <p:cNvPr id="36" name="Graphic 78">
            <a:extLst>
              <a:ext uri="{FF2B5EF4-FFF2-40B4-BE49-F238E27FC236}">
                <a16:creationId xmlns:a16="http://schemas.microsoft.com/office/drawing/2014/main" id="{674FBD09-398F-4886-8D52-3CCAB16ED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657951" y="971370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37" name="Graphic 78">
              <a:extLst>
                <a:ext uri="{FF2B5EF4-FFF2-40B4-BE49-F238E27FC236}">
                  <a16:creationId xmlns:a16="http://schemas.microsoft.com/office/drawing/2014/main" id="{794E9BAB-B9ED-4E72-B558-1E4B87537E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8" name="Graphic 78">
              <a:extLst>
                <a:ext uri="{FF2B5EF4-FFF2-40B4-BE49-F238E27FC236}">
                  <a16:creationId xmlns:a16="http://schemas.microsoft.com/office/drawing/2014/main" id="{809A1029-A1BA-4EF8-959B-2AF852A34D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39" name="Graphic 78">
                <a:extLst>
                  <a:ext uri="{FF2B5EF4-FFF2-40B4-BE49-F238E27FC236}">
                    <a16:creationId xmlns:a16="http://schemas.microsoft.com/office/drawing/2014/main" id="{1618CAAA-B087-4302-8144-EFDD1D9FDB5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Graphic 78">
                <a:extLst>
                  <a:ext uri="{FF2B5EF4-FFF2-40B4-BE49-F238E27FC236}">
                    <a16:creationId xmlns:a16="http://schemas.microsoft.com/office/drawing/2014/main" id="{D71D93E1-AEA4-4F92-BA99-24786C8A11B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Graphic 78">
                <a:extLst>
                  <a:ext uri="{FF2B5EF4-FFF2-40B4-BE49-F238E27FC236}">
                    <a16:creationId xmlns:a16="http://schemas.microsoft.com/office/drawing/2014/main" id="{CE7112A6-6EAE-4620-B089-30D687AA0A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Graphic 78">
                <a:extLst>
                  <a:ext uri="{FF2B5EF4-FFF2-40B4-BE49-F238E27FC236}">
                    <a16:creationId xmlns:a16="http://schemas.microsoft.com/office/drawing/2014/main" id="{6F45DEA9-D350-4D7C-B408-D0250EE30C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11E84B46-9597-410B-A51F-E2E0F2FAF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6006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D4FD378-E29E-4996-A8B0-11E2368A6E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10732601" y="535113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BA59DF4-225D-4521-9655-5F0DF52E48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5295146-5EA5-417D-AAEE-F59000BC67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3768FE2E-63BB-4E2F-8744-A188E6C611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0" name="Graphic 12">
              <a:extLst>
                <a:ext uri="{FF2B5EF4-FFF2-40B4-BE49-F238E27FC236}">
                  <a16:creationId xmlns:a16="http://schemas.microsoft.com/office/drawing/2014/main" id="{4641D6CE-B3E9-440C-BAAE-6F6968AAAD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Graphic 15">
              <a:extLst>
                <a:ext uri="{FF2B5EF4-FFF2-40B4-BE49-F238E27FC236}">
                  <a16:creationId xmlns:a16="http://schemas.microsoft.com/office/drawing/2014/main" id="{8D02F1DC-8FDC-4424-8750-42EE6CB9FB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Graphic 15">
              <a:extLst>
                <a:ext uri="{FF2B5EF4-FFF2-40B4-BE49-F238E27FC236}">
                  <a16:creationId xmlns:a16="http://schemas.microsoft.com/office/drawing/2014/main" id="{2BB6A551-D864-43F8-B270-809C68AE3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B57277C8-A482-4AA3-AFA6-7F211CE35C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028702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Freeform: Shape 10">
            <a:extLst>
              <a:ext uri="{FF2B5EF4-FFF2-40B4-BE49-F238E27FC236}">
                <a16:creationId xmlns:a16="http://schemas.microsoft.com/office/drawing/2014/main" id="{435959F4-53DA-47FF-BC24-1E5B75C69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52" name="Group 12">
            <a:extLst>
              <a:ext uri="{FF2B5EF4-FFF2-40B4-BE49-F238E27FC236}">
                <a16:creationId xmlns:a16="http://schemas.microsoft.com/office/drawing/2014/main" id="{A7CF83E8-F6F0-41E3-B580-7412A04DD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53" name="Freeform: Shape 13">
              <a:extLst>
                <a:ext uri="{FF2B5EF4-FFF2-40B4-BE49-F238E27FC236}">
                  <a16:creationId xmlns:a16="http://schemas.microsoft.com/office/drawing/2014/main" id="{1A0B6DBB-705D-48D0-842C-F9DFA7684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4" name="Freeform: Shape 14">
              <a:extLst>
                <a:ext uri="{FF2B5EF4-FFF2-40B4-BE49-F238E27FC236}">
                  <a16:creationId xmlns:a16="http://schemas.microsoft.com/office/drawing/2014/main" id="{C194A764-16E1-4D0D-9357-76F80E6086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5" name="Freeform: Shape 15">
              <a:extLst>
                <a:ext uri="{FF2B5EF4-FFF2-40B4-BE49-F238E27FC236}">
                  <a16:creationId xmlns:a16="http://schemas.microsoft.com/office/drawing/2014/main" id="{115B7F3F-A40D-4F24-8536-E2420B4332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6" name="Graphic 12">
              <a:extLst>
                <a:ext uri="{FF2B5EF4-FFF2-40B4-BE49-F238E27FC236}">
                  <a16:creationId xmlns:a16="http://schemas.microsoft.com/office/drawing/2014/main" id="{CEF42844-A829-4ED2-A360-63BB2A7C4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Graphic 15">
              <a:extLst>
                <a:ext uri="{FF2B5EF4-FFF2-40B4-BE49-F238E27FC236}">
                  <a16:creationId xmlns:a16="http://schemas.microsoft.com/office/drawing/2014/main" id="{57B23B52-A1C3-44EF-BC11-9094A0DA1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Graphic 15">
              <a:extLst>
                <a:ext uri="{FF2B5EF4-FFF2-40B4-BE49-F238E27FC236}">
                  <a16:creationId xmlns:a16="http://schemas.microsoft.com/office/drawing/2014/main" id="{064E08E5-DA92-4CF2-A0BF-E34180022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19">
              <a:extLst>
                <a:ext uri="{FF2B5EF4-FFF2-40B4-BE49-F238E27FC236}">
                  <a16:creationId xmlns:a16="http://schemas.microsoft.com/office/drawing/2014/main" id="{7A222560-E657-4CAE-B667-7BE9E224B2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0" name="Freeform: Shape 21">
            <a:extLst>
              <a:ext uri="{FF2B5EF4-FFF2-40B4-BE49-F238E27FC236}">
                <a16:creationId xmlns:a16="http://schemas.microsoft.com/office/drawing/2014/main" id="{59226104-0061-4319-8237-9C001BF85D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1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61" name="Graphic 78">
            <a:extLst>
              <a:ext uri="{FF2B5EF4-FFF2-40B4-BE49-F238E27FC236}">
                <a16:creationId xmlns:a16="http://schemas.microsoft.com/office/drawing/2014/main" id="{51B01909-73B8-4486-A749-C643B1D7E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3267662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62" name="Graphic 78">
              <a:extLst>
                <a:ext uri="{FF2B5EF4-FFF2-40B4-BE49-F238E27FC236}">
                  <a16:creationId xmlns:a16="http://schemas.microsoft.com/office/drawing/2014/main" id="{5E279D86-4533-45F1-B0AA-D237399A5E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" name="Graphic 78">
              <a:extLst>
                <a:ext uri="{FF2B5EF4-FFF2-40B4-BE49-F238E27FC236}">
                  <a16:creationId xmlns:a16="http://schemas.microsoft.com/office/drawing/2014/main" id="{764FD722-CB31-4326-ADD8-CBA52FD1F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63" name="Graphic 78">
                <a:extLst>
                  <a:ext uri="{FF2B5EF4-FFF2-40B4-BE49-F238E27FC236}">
                    <a16:creationId xmlns:a16="http://schemas.microsoft.com/office/drawing/2014/main" id="{24E4BCEC-8B0A-444E-8509-1B3BB0449E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Graphic 78">
                <a:extLst>
                  <a:ext uri="{FF2B5EF4-FFF2-40B4-BE49-F238E27FC236}">
                    <a16:creationId xmlns:a16="http://schemas.microsoft.com/office/drawing/2014/main" id="{9DB36622-1DC7-4B17-8984-588BA8999F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Graphic 78">
                <a:extLst>
                  <a:ext uri="{FF2B5EF4-FFF2-40B4-BE49-F238E27FC236}">
                    <a16:creationId xmlns:a16="http://schemas.microsoft.com/office/drawing/2014/main" id="{51B97AF0-1974-42B9-B5FC-A332C52E82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Graphic 78">
                <a:extLst>
                  <a:ext uri="{FF2B5EF4-FFF2-40B4-BE49-F238E27FC236}">
                    <a16:creationId xmlns:a16="http://schemas.microsoft.com/office/drawing/2014/main" id="{95A298AD-BE5D-4BE1-8CDF-DBFB42D63F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 useBgFill="1">
        <p:nvSpPr>
          <p:cNvPr id="67" name="Rectangle 31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9333D6-D9F4-F0B7-D7B4-204940C03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453" y="971398"/>
            <a:ext cx="5383698" cy="158437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/>
              <a:t>School Support</a:t>
            </a:r>
          </a:p>
        </p:txBody>
      </p:sp>
      <p:grpSp>
        <p:nvGrpSpPr>
          <p:cNvPr id="68" name="Graphic 78">
            <a:extLst>
              <a:ext uri="{FF2B5EF4-FFF2-40B4-BE49-F238E27FC236}">
                <a16:creationId xmlns:a16="http://schemas.microsoft.com/office/drawing/2014/main" id="{674FBD09-398F-4886-8D52-3CCAB16ED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44591" y="971370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69" name="Graphic 78">
              <a:extLst>
                <a:ext uri="{FF2B5EF4-FFF2-40B4-BE49-F238E27FC236}">
                  <a16:creationId xmlns:a16="http://schemas.microsoft.com/office/drawing/2014/main" id="{794E9BAB-B9ED-4E72-B558-1E4B87537E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" name="Graphic 78">
              <a:extLst>
                <a:ext uri="{FF2B5EF4-FFF2-40B4-BE49-F238E27FC236}">
                  <a16:creationId xmlns:a16="http://schemas.microsoft.com/office/drawing/2014/main" id="{809A1029-A1BA-4EF8-959B-2AF852A34D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70" name="Graphic 78">
                <a:extLst>
                  <a:ext uri="{FF2B5EF4-FFF2-40B4-BE49-F238E27FC236}">
                    <a16:creationId xmlns:a16="http://schemas.microsoft.com/office/drawing/2014/main" id="{1618CAAA-B087-4302-8144-EFDD1D9FDB5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Graphic 78">
                <a:extLst>
                  <a:ext uri="{FF2B5EF4-FFF2-40B4-BE49-F238E27FC236}">
                    <a16:creationId xmlns:a16="http://schemas.microsoft.com/office/drawing/2014/main" id="{D71D93E1-AEA4-4F92-BA99-24786C8A11B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Graphic 78">
                <a:extLst>
                  <a:ext uri="{FF2B5EF4-FFF2-40B4-BE49-F238E27FC236}">
                    <a16:creationId xmlns:a16="http://schemas.microsoft.com/office/drawing/2014/main" id="{CE7112A6-6EAE-4620-B089-30D687AA0A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Graphic 78">
                <a:extLst>
                  <a:ext uri="{FF2B5EF4-FFF2-40B4-BE49-F238E27FC236}">
                    <a16:creationId xmlns:a16="http://schemas.microsoft.com/office/drawing/2014/main" id="{6F45DEA9-D350-4D7C-B408-D0250EE30C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6" name="Picture 5" descr="A picture containing text, person, indoor, scene&#10;&#10;Description automatically generated">
            <a:extLst>
              <a:ext uri="{FF2B5EF4-FFF2-40B4-BE49-F238E27FC236}">
                <a16:creationId xmlns:a16="http://schemas.microsoft.com/office/drawing/2014/main" id="{58FAB547-0335-8C08-C969-55333C382C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427" y="2851111"/>
            <a:ext cx="3400637" cy="3400637"/>
          </a:xfrm>
          <a:prstGeom prst="rect">
            <a:avLst/>
          </a:prstGeom>
        </p:spPr>
      </p:pic>
      <p:pic>
        <p:nvPicPr>
          <p:cNvPr id="4" name="Picture 3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14152670-B5DB-41D4-8DB6-9DC15D56F5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092" y="2851111"/>
            <a:ext cx="4534182" cy="3400637"/>
          </a:xfrm>
          <a:prstGeom prst="rect">
            <a:avLst/>
          </a:prstGeom>
        </p:spPr>
      </p:pic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11E84B46-9597-410B-A51F-E2E0F2FAF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6006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D4FD378-E29E-4996-A8B0-11E2368A6E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10732601" y="535113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BA59DF4-225D-4521-9655-5F0DF52E48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5295146-5EA5-417D-AAEE-F59000BC67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3768FE2E-63BB-4E2F-8744-A188E6C611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48" name="Graphic 12">
              <a:extLst>
                <a:ext uri="{FF2B5EF4-FFF2-40B4-BE49-F238E27FC236}">
                  <a16:creationId xmlns:a16="http://schemas.microsoft.com/office/drawing/2014/main" id="{4641D6CE-B3E9-440C-BAAE-6F6968AAAD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Graphic 15">
              <a:extLst>
                <a:ext uri="{FF2B5EF4-FFF2-40B4-BE49-F238E27FC236}">
                  <a16:creationId xmlns:a16="http://schemas.microsoft.com/office/drawing/2014/main" id="{8D02F1DC-8FDC-4424-8750-42EE6CB9FB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Graphic 15">
              <a:extLst>
                <a:ext uri="{FF2B5EF4-FFF2-40B4-BE49-F238E27FC236}">
                  <a16:creationId xmlns:a16="http://schemas.microsoft.com/office/drawing/2014/main" id="{2BB6A551-D864-43F8-B270-809C68AE3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57277C8-A482-4AA3-AFA6-7F211CE35C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4725019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Freeform: Shape 8">
            <a:extLst>
              <a:ext uri="{FF2B5EF4-FFF2-40B4-BE49-F238E27FC236}">
                <a16:creationId xmlns:a16="http://schemas.microsoft.com/office/drawing/2014/main" id="{435959F4-53DA-47FF-BC24-1E5B75C69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84" name="Group 10">
            <a:extLst>
              <a:ext uri="{FF2B5EF4-FFF2-40B4-BE49-F238E27FC236}">
                <a16:creationId xmlns:a16="http://schemas.microsoft.com/office/drawing/2014/main" id="{A7CF83E8-F6F0-41E3-B580-7412A04DD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A0B6DBB-705D-48D0-842C-F9DFA7684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194A764-16E1-4D0D-9357-76F80E6086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15B7F3F-A40D-4F24-8536-E2420B4332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5" name="Graphic 12">
              <a:extLst>
                <a:ext uri="{FF2B5EF4-FFF2-40B4-BE49-F238E27FC236}">
                  <a16:creationId xmlns:a16="http://schemas.microsoft.com/office/drawing/2014/main" id="{CEF42844-A829-4ED2-A360-63BB2A7C4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Graphic 15">
              <a:extLst>
                <a:ext uri="{FF2B5EF4-FFF2-40B4-BE49-F238E27FC236}">
                  <a16:creationId xmlns:a16="http://schemas.microsoft.com/office/drawing/2014/main" id="{57B23B52-A1C3-44EF-BC11-9094A0DA1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Graphic 15">
              <a:extLst>
                <a:ext uri="{FF2B5EF4-FFF2-40B4-BE49-F238E27FC236}">
                  <a16:creationId xmlns:a16="http://schemas.microsoft.com/office/drawing/2014/main" id="{064E08E5-DA92-4CF2-A0BF-E34180022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A222560-E657-4CAE-B667-7BE9E224B2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5" name="Freeform: Shape 19">
            <a:extLst>
              <a:ext uri="{FF2B5EF4-FFF2-40B4-BE49-F238E27FC236}">
                <a16:creationId xmlns:a16="http://schemas.microsoft.com/office/drawing/2014/main" id="{59226104-0061-4319-8237-9C001BF85D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1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86" name="Graphic 78">
            <a:extLst>
              <a:ext uri="{FF2B5EF4-FFF2-40B4-BE49-F238E27FC236}">
                <a16:creationId xmlns:a16="http://schemas.microsoft.com/office/drawing/2014/main" id="{51B01909-73B8-4486-A749-C643B1D7E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3267662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23" name="Graphic 78">
              <a:extLst>
                <a:ext uri="{FF2B5EF4-FFF2-40B4-BE49-F238E27FC236}">
                  <a16:creationId xmlns:a16="http://schemas.microsoft.com/office/drawing/2014/main" id="{5E279D86-4533-45F1-B0AA-D237399A5E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aphic 78">
              <a:extLst>
                <a:ext uri="{FF2B5EF4-FFF2-40B4-BE49-F238E27FC236}">
                  <a16:creationId xmlns:a16="http://schemas.microsoft.com/office/drawing/2014/main" id="{764FD722-CB31-4326-ADD8-CBA52FD1F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25" name="Graphic 78">
                <a:extLst>
                  <a:ext uri="{FF2B5EF4-FFF2-40B4-BE49-F238E27FC236}">
                    <a16:creationId xmlns:a16="http://schemas.microsoft.com/office/drawing/2014/main" id="{24E4BCEC-8B0A-444E-8509-1B3BB0449E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Graphic 78">
                <a:extLst>
                  <a:ext uri="{FF2B5EF4-FFF2-40B4-BE49-F238E27FC236}">
                    <a16:creationId xmlns:a16="http://schemas.microsoft.com/office/drawing/2014/main" id="{9DB36622-1DC7-4B17-8984-588BA8999F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Graphic 78">
                <a:extLst>
                  <a:ext uri="{FF2B5EF4-FFF2-40B4-BE49-F238E27FC236}">
                    <a16:creationId xmlns:a16="http://schemas.microsoft.com/office/drawing/2014/main" id="{51B97AF0-1974-42B9-B5FC-A332C52E82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Graphic 78">
                <a:extLst>
                  <a:ext uri="{FF2B5EF4-FFF2-40B4-BE49-F238E27FC236}">
                    <a16:creationId xmlns:a16="http://schemas.microsoft.com/office/drawing/2014/main" id="{95A298AD-BE5D-4BE1-8CDF-DBFB42D63F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 useBgFill="1">
        <p:nvSpPr>
          <p:cNvPr id="87" name="Rectangle 29">
            <a:extLst>
              <a:ext uri="{FF2B5EF4-FFF2-40B4-BE49-F238E27FC236}">
                <a16:creationId xmlns:a16="http://schemas.microsoft.com/office/drawing/2014/main" id="{A5D0B0D3-D735-4619-AA45-B57B791E1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80B72E-4317-F5EE-253D-1C487E1D8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589788"/>
            <a:ext cx="4922638" cy="251092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/>
              <a:t>Lifelong Learning</a:t>
            </a:r>
          </a:p>
        </p:txBody>
      </p:sp>
      <p:grpSp>
        <p:nvGrpSpPr>
          <p:cNvPr id="88" name="Graphic 78">
            <a:extLst>
              <a:ext uri="{FF2B5EF4-FFF2-40B4-BE49-F238E27FC236}">
                <a16:creationId xmlns:a16="http://schemas.microsoft.com/office/drawing/2014/main" id="{06B4C967-D337-479B-87CA-7587B7FCF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352" y="3267662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33" name="Graphic 78">
              <a:extLst>
                <a:ext uri="{FF2B5EF4-FFF2-40B4-BE49-F238E27FC236}">
                  <a16:creationId xmlns:a16="http://schemas.microsoft.com/office/drawing/2014/main" id="{6EF1A9DB-7052-4254-8534-9AAED6F6B6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9" name="Graphic 78">
              <a:extLst>
                <a:ext uri="{FF2B5EF4-FFF2-40B4-BE49-F238E27FC236}">
                  <a16:creationId xmlns:a16="http://schemas.microsoft.com/office/drawing/2014/main" id="{55D44775-F9E3-4142-8CDB-277AEF2F38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35" name="Graphic 78">
                <a:extLst>
                  <a:ext uri="{FF2B5EF4-FFF2-40B4-BE49-F238E27FC236}">
                    <a16:creationId xmlns:a16="http://schemas.microsoft.com/office/drawing/2014/main" id="{93BB9C83-6DC3-450C-BFAD-0CB5EAD294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Graphic 78">
                <a:extLst>
                  <a:ext uri="{FF2B5EF4-FFF2-40B4-BE49-F238E27FC236}">
                    <a16:creationId xmlns:a16="http://schemas.microsoft.com/office/drawing/2014/main" id="{4E01AF91-A65B-4AE1-96C9-4168BD8F90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Graphic 78">
                <a:extLst>
                  <a:ext uri="{FF2B5EF4-FFF2-40B4-BE49-F238E27FC236}">
                    <a16:creationId xmlns:a16="http://schemas.microsoft.com/office/drawing/2014/main" id="{0AD45C08-DFB9-441F-A901-BCB9B03058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Graphic 78">
                <a:extLst>
                  <a:ext uri="{FF2B5EF4-FFF2-40B4-BE49-F238E27FC236}">
                    <a16:creationId xmlns:a16="http://schemas.microsoft.com/office/drawing/2014/main" id="{E05BEC0E-4EE4-42C4-BF0B-15F9AC51815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4" name="Picture 3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FE58D278-977F-A731-7379-8320619CA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8511" y="1266045"/>
            <a:ext cx="5691988" cy="4325910"/>
          </a:xfrm>
          <a:prstGeom prst="rect">
            <a:avLst/>
          </a:prstGeom>
        </p:spPr>
      </p:pic>
      <p:sp>
        <p:nvSpPr>
          <p:cNvPr id="90" name="Freeform: Shape 39">
            <a:extLst>
              <a:ext uri="{FF2B5EF4-FFF2-40B4-BE49-F238E27FC236}">
                <a16:creationId xmlns:a16="http://schemas.microsoft.com/office/drawing/2014/main" id="{A019653D-2F73-443C-916C-3E9277B4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87002" y="5868567"/>
            <a:ext cx="3104998" cy="1002257"/>
          </a:xfrm>
          <a:custGeom>
            <a:avLst/>
            <a:gdLst>
              <a:gd name="connsiteX0" fmla="*/ 2220651 w 3104998"/>
              <a:gd name="connsiteY0" fmla="*/ 141 h 1002257"/>
              <a:gd name="connsiteX1" fmla="*/ 3076626 w 3104998"/>
              <a:gd name="connsiteY1" fmla="*/ 220708 h 1002257"/>
              <a:gd name="connsiteX2" fmla="*/ 3104998 w 3104998"/>
              <a:gd name="connsiteY2" fmla="*/ 237645 h 1002257"/>
              <a:gd name="connsiteX3" fmla="*/ 3104998 w 3104998"/>
              <a:gd name="connsiteY3" fmla="*/ 1002257 h 1002257"/>
              <a:gd name="connsiteX4" fmla="*/ 0 w 3104998"/>
              <a:gd name="connsiteY4" fmla="*/ 1002257 h 1002257"/>
              <a:gd name="connsiteX5" fmla="*/ 208734 w 3104998"/>
              <a:gd name="connsiteY5" fmla="*/ 868737 h 1002257"/>
              <a:gd name="connsiteX6" fmla="*/ 1364122 w 3104998"/>
              <a:gd name="connsiteY6" fmla="*/ 222705 h 1002257"/>
              <a:gd name="connsiteX7" fmla="*/ 2085269 w 3104998"/>
              <a:gd name="connsiteY7" fmla="*/ 7760 h 1002257"/>
              <a:gd name="connsiteX8" fmla="*/ 2220651 w 3104998"/>
              <a:gd name="connsiteY8" fmla="*/ 141 h 1002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04998" h="1002257">
                <a:moveTo>
                  <a:pt x="2220651" y="141"/>
                </a:moveTo>
                <a:cubicBezTo>
                  <a:pt x="2532946" y="-4033"/>
                  <a:pt x="2819845" y="84824"/>
                  <a:pt x="3076626" y="220708"/>
                </a:cubicBezTo>
                <a:lnTo>
                  <a:pt x="3104998" y="237645"/>
                </a:lnTo>
                <a:lnTo>
                  <a:pt x="3104998" y="1002257"/>
                </a:lnTo>
                <a:lnTo>
                  <a:pt x="0" y="1002257"/>
                </a:lnTo>
                <a:lnTo>
                  <a:pt x="208734" y="868737"/>
                </a:lnTo>
                <a:cubicBezTo>
                  <a:pt x="716785" y="552239"/>
                  <a:pt x="1150146" y="315174"/>
                  <a:pt x="1364122" y="222705"/>
                </a:cubicBezTo>
                <a:cubicBezTo>
                  <a:pt x="1588430" y="125724"/>
                  <a:pt x="1824360" y="33775"/>
                  <a:pt x="2085269" y="7760"/>
                </a:cubicBezTo>
                <a:cubicBezTo>
                  <a:pt x="2130905" y="3232"/>
                  <a:pt x="2176037" y="737"/>
                  <a:pt x="2220651" y="141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grpSp>
        <p:nvGrpSpPr>
          <p:cNvPr id="91" name="Group 41">
            <a:extLst>
              <a:ext uri="{FF2B5EF4-FFF2-40B4-BE49-F238E27FC236}">
                <a16:creationId xmlns:a16="http://schemas.microsoft.com/office/drawing/2014/main" id="{7F3CC54C-8A5F-42B2-80EF-40005E1BB4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353866">
            <a:off x="9634789" y="5881498"/>
            <a:ext cx="1513209" cy="1055579"/>
            <a:chOff x="10631877" y="3331293"/>
            <a:chExt cx="1483323" cy="1034734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38F654D-6D96-448F-AE05-4E663E789C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3EA0687-82A9-47B3-B116-5C1B18D7D7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ED5F2F7D-9DEC-4069-8E1A-4E3957BE57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983079" y="3331293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46" name="Graphic 12">
              <a:extLst>
                <a:ext uri="{FF2B5EF4-FFF2-40B4-BE49-F238E27FC236}">
                  <a16:creationId xmlns:a16="http://schemas.microsoft.com/office/drawing/2014/main" id="{6E6DDDD8-737D-4E46-B445-AA04E56BDA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631877" y="4207203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Graphic 15">
              <a:extLst>
                <a:ext uri="{FF2B5EF4-FFF2-40B4-BE49-F238E27FC236}">
                  <a16:creationId xmlns:a16="http://schemas.microsoft.com/office/drawing/2014/main" id="{C9F66857-2EF8-4463-BE6B-0E88356273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Graphic 15">
              <a:extLst>
                <a:ext uri="{FF2B5EF4-FFF2-40B4-BE49-F238E27FC236}">
                  <a16:creationId xmlns:a16="http://schemas.microsoft.com/office/drawing/2014/main" id="{11DA632B-97A1-4486-8F6A-1334D68142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C8F9C102-1BB5-442E-8596-CD0923CF7D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77294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35959F4-53DA-47FF-BC24-1E5B75C69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7CF83E8-F6F0-41E3-B580-7412A04DD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A0B6DBB-705D-48D0-842C-F9DFA7684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194A764-16E1-4D0D-9357-76F80E6086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15B7F3F-A40D-4F24-8536-E2420B4332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0" name="Graphic 12">
              <a:extLst>
                <a:ext uri="{FF2B5EF4-FFF2-40B4-BE49-F238E27FC236}">
                  <a16:creationId xmlns:a16="http://schemas.microsoft.com/office/drawing/2014/main" id="{CEF42844-A829-4ED2-A360-63BB2A7C4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Graphic 15">
              <a:extLst>
                <a:ext uri="{FF2B5EF4-FFF2-40B4-BE49-F238E27FC236}">
                  <a16:creationId xmlns:a16="http://schemas.microsoft.com/office/drawing/2014/main" id="{57B23B52-A1C3-44EF-BC11-9094A0DA1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Graphic 15">
              <a:extLst>
                <a:ext uri="{FF2B5EF4-FFF2-40B4-BE49-F238E27FC236}">
                  <a16:creationId xmlns:a16="http://schemas.microsoft.com/office/drawing/2014/main" id="{064E08E5-DA92-4CF2-A0BF-E34180022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A222560-E657-4CAE-B667-7BE9E224B2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59226104-0061-4319-8237-9C001BF85D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1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7" name="Graphic 78">
            <a:extLst>
              <a:ext uri="{FF2B5EF4-FFF2-40B4-BE49-F238E27FC236}">
                <a16:creationId xmlns:a16="http://schemas.microsoft.com/office/drawing/2014/main" id="{AC552FEA-472E-4E74-B31D-531852C19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2310569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28" name="Graphic 78">
              <a:extLst>
                <a:ext uri="{FF2B5EF4-FFF2-40B4-BE49-F238E27FC236}">
                  <a16:creationId xmlns:a16="http://schemas.microsoft.com/office/drawing/2014/main" id="{41DF3078-C636-4776-A616-D5BF3BC280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" name="Graphic 78">
              <a:extLst>
                <a:ext uri="{FF2B5EF4-FFF2-40B4-BE49-F238E27FC236}">
                  <a16:creationId xmlns:a16="http://schemas.microsoft.com/office/drawing/2014/main" id="{0D1A27FA-1310-4BC3-A071-1566746B2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30" name="Graphic 78">
                <a:extLst>
                  <a:ext uri="{FF2B5EF4-FFF2-40B4-BE49-F238E27FC236}">
                    <a16:creationId xmlns:a16="http://schemas.microsoft.com/office/drawing/2014/main" id="{99ACB9EB-84FE-4B33-9EF9-4EC7DAC25DD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Graphic 78">
                <a:extLst>
                  <a:ext uri="{FF2B5EF4-FFF2-40B4-BE49-F238E27FC236}">
                    <a16:creationId xmlns:a16="http://schemas.microsoft.com/office/drawing/2014/main" id="{826E5EFB-0EF9-4DB8-99CB-5DD72009DB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Graphic 78">
                <a:extLst>
                  <a:ext uri="{FF2B5EF4-FFF2-40B4-BE49-F238E27FC236}">
                    <a16:creationId xmlns:a16="http://schemas.microsoft.com/office/drawing/2014/main" id="{86238E12-0689-4123-8B2E-E1CCFCC4C8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Graphic 78">
                <a:extLst>
                  <a:ext uri="{FF2B5EF4-FFF2-40B4-BE49-F238E27FC236}">
                    <a16:creationId xmlns:a16="http://schemas.microsoft.com/office/drawing/2014/main" id="{8538CF67-A00E-4955-A447-001BE02E771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F420BC5C-C418-4843-B04B-6918968D0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6809A2-ED80-40C8-CF81-E0FAFC7921E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17871" y="976160"/>
            <a:ext cx="4767930" cy="18487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Lifelong Learning</a:t>
            </a: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13E5F285-BD95-4989-B20B-7789901594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1648"/>
            <a:ext cx="1839951" cy="1423657"/>
          </a:xfrm>
          <a:custGeom>
            <a:avLst/>
            <a:gdLst>
              <a:gd name="connsiteX0" fmla="*/ 0 w 2331138"/>
              <a:gd name="connsiteY0" fmla="*/ 0 h 3352676"/>
              <a:gd name="connsiteX1" fmla="*/ 2331138 w 2331138"/>
              <a:gd name="connsiteY1" fmla="*/ 0 h 3352676"/>
              <a:gd name="connsiteX2" fmla="*/ 2331138 w 2331138"/>
              <a:gd name="connsiteY2" fmla="*/ 3352676 h 3352676"/>
              <a:gd name="connsiteX3" fmla="*/ 2097210 w 2331138"/>
              <a:gd name="connsiteY3" fmla="*/ 3226228 h 3352676"/>
              <a:gd name="connsiteX4" fmla="*/ 214881 w 2331138"/>
              <a:gd name="connsiteY4" fmla="*/ 1176738 h 3352676"/>
              <a:gd name="connsiteX5" fmla="*/ 1129 w 2331138"/>
              <a:gd name="connsiteY5" fmla="*/ 67475 h 335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1138" h="3352676">
                <a:moveTo>
                  <a:pt x="0" y="0"/>
                </a:moveTo>
                <a:lnTo>
                  <a:pt x="2331138" y="0"/>
                </a:lnTo>
                <a:lnTo>
                  <a:pt x="2331138" y="3352676"/>
                </a:lnTo>
                <a:lnTo>
                  <a:pt x="2097210" y="3226228"/>
                </a:lnTo>
                <a:cubicBezTo>
                  <a:pt x="1273150" y="2744079"/>
                  <a:pt x="560886" y="2027200"/>
                  <a:pt x="214881" y="1176738"/>
                </a:cubicBezTo>
                <a:cubicBezTo>
                  <a:pt x="72781" y="827511"/>
                  <a:pt x="14297" y="430630"/>
                  <a:pt x="1129" y="67475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39" name="Graphic 78">
            <a:extLst>
              <a:ext uri="{FF2B5EF4-FFF2-40B4-BE49-F238E27FC236}">
                <a16:creationId xmlns:a16="http://schemas.microsoft.com/office/drawing/2014/main" id="{6C02F4BE-6538-4CAD-B506-5FEB41D3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74415" y="3039261"/>
            <a:ext cx="1020166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40" name="Graphic 78">
              <a:extLst>
                <a:ext uri="{FF2B5EF4-FFF2-40B4-BE49-F238E27FC236}">
                  <a16:creationId xmlns:a16="http://schemas.microsoft.com/office/drawing/2014/main" id="{3937246C-D7B5-4CC9-B979-0999DFD5BF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1" name="Graphic 78">
              <a:extLst>
                <a:ext uri="{FF2B5EF4-FFF2-40B4-BE49-F238E27FC236}">
                  <a16:creationId xmlns:a16="http://schemas.microsoft.com/office/drawing/2014/main" id="{559392DF-C926-44F7-920D-C232D60C05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42" name="Graphic 78">
                <a:extLst>
                  <a:ext uri="{FF2B5EF4-FFF2-40B4-BE49-F238E27FC236}">
                    <a16:creationId xmlns:a16="http://schemas.microsoft.com/office/drawing/2014/main" id="{437FE2E3-579D-4AA7-8775-C78D1D5631D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Graphic 78">
                <a:extLst>
                  <a:ext uri="{FF2B5EF4-FFF2-40B4-BE49-F238E27FC236}">
                    <a16:creationId xmlns:a16="http://schemas.microsoft.com/office/drawing/2014/main" id="{A6A05323-CAFA-4D34-83D6-3B23B020853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Graphic 78">
                <a:extLst>
                  <a:ext uri="{FF2B5EF4-FFF2-40B4-BE49-F238E27FC236}">
                    <a16:creationId xmlns:a16="http://schemas.microsoft.com/office/drawing/2014/main" id="{D49C45E0-CA07-4FD4-9097-BF313F498AE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Graphic 78">
                <a:extLst>
                  <a:ext uri="{FF2B5EF4-FFF2-40B4-BE49-F238E27FC236}">
                    <a16:creationId xmlns:a16="http://schemas.microsoft.com/office/drawing/2014/main" id="{1EC741B7-EEE8-43D3-9F8E-C2B4DD1965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DBC1C98-F506-C072-4A0E-1E6A87CB7E8A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9" r="-2" b="21409"/>
          <a:stretch/>
        </p:blipFill>
        <p:spPr>
          <a:xfrm rot="10800000">
            <a:off x="5969099" y="615557"/>
            <a:ext cx="5686108" cy="2783950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E9CDD9D-C837-44A1-479E-5350A765E593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3"/>
          <a:srcRect l="6304" r="762" b="-3"/>
          <a:stretch/>
        </p:blipFill>
        <p:spPr>
          <a:xfrm>
            <a:off x="5969099" y="3399507"/>
            <a:ext cx="5686108" cy="2783950"/>
          </a:xfrm>
          <a:prstGeom prst="rect">
            <a:avLst/>
          </a:prstGeom>
        </p:spPr>
      </p:pic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6B6061A8-D267-4967-AF47-C3CC45138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328992" y="4941168"/>
            <a:ext cx="2863005" cy="1916832"/>
          </a:xfrm>
          <a:custGeom>
            <a:avLst/>
            <a:gdLst>
              <a:gd name="connsiteX0" fmla="*/ 0 w 4238069"/>
              <a:gd name="connsiteY0" fmla="*/ 0 h 1903025"/>
              <a:gd name="connsiteX1" fmla="*/ 113310 w 4238069"/>
              <a:gd name="connsiteY1" fmla="*/ 8960 h 1903025"/>
              <a:gd name="connsiteX2" fmla="*/ 291503 w 4238069"/>
              <a:gd name="connsiteY2" fmla="*/ 37000 h 1903025"/>
              <a:gd name="connsiteX3" fmla="*/ 3082930 w 4238069"/>
              <a:gd name="connsiteY3" fmla="*/ 1104916 h 1903025"/>
              <a:gd name="connsiteX4" fmla="*/ 3881548 w 4238069"/>
              <a:gd name="connsiteY4" fmla="*/ 1668276 h 1903025"/>
              <a:gd name="connsiteX5" fmla="*/ 4238069 w 4238069"/>
              <a:gd name="connsiteY5" fmla="*/ 1903025 h 1903025"/>
              <a:gd name="connsiteX6" fmla="*/ 0 w 4238069"/>
              <a:gd name="connsiteY6" fmla="*/ 1903025 h 1903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8069" h="1903025">
                <a:moveTo>
                  <a:pt x="0" y="0"/>
                </a:moveTo>
                <a:lnTo>
                  <a:pt x="113310" y="8960"/>
                </a:lnTo>
                <a:cubicBezTo>
                  <a:pt x="173365" y="16155"/>
                  <a:pt x="232870" y="25632"/>
                  <a:pt x="291503" y="37000"/>
                </a:cubicBezTo>
                <a:cubicBezTo>
                  <a:pt x="1250780" y="222537"/>
                  <a:pt x="2264787" y="499636"/>
                  <a:pt x="3082930" y="1104916"/>
                </a:cubicBezTo>
                <a:cubicBezTo>
                  <a:pt x="3348371" y="1301283"/>
                  <a:pt x="3614239" y="1488349"/>
                  <a:pt x="3881548" y="1668276"/>
                </a:cubicBezTo>
                <a:lnTo>
                  <a:pt x="4238069" y="1903025"/>
                </a:lnTo>
                <a:lnTo>
                  <a:pt x="0" y="1903025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2DB770A-658D-4212-9BF2-236070D5D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195345" y="5498330"/>
            <a:ext cx="886141" cy="802496"/>
            <a:chOff x="10948005" y="3272152"/>
            <a:chExt cx="868640" cy="786648"/>
          </a:xfrm>
          <a:solidFill>
            <a:schemeClr val="accent6"/>
          </a:solidFill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9B99195-76A3-4B90-8F45-BAEF05699C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F1029419-581A-4B40-B3E3-BD5931F996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38F181C6-C3A7-463D-B837-E6FB1B0801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3" name="Graphic 12">
              <a:extLst>
                <a:ext uri="{FF2B5EF4-FFF2-40B4-BE49-F238E27FC236}">
                  <a16:creationId xmlns:a16="http://schemas.microsoft.com/office/drawing/2014/main" id="{FB6F6AFA-67F5-4D3A-839B-6B3980B6FC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Graphic 15">
              <a:extLst>
                <a:ext uri="{FF2B5EF4-FFF2-40B4-BE49-F238E27FC236}">
                  <a16:creationId xmlns:a16="http://schemas.microsoft.com/office/drawing/2014/main" id="{E9F49015-3756-46EC-AF1A-2F33219CB1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Graphic 15">
              <a:extLst>
                <a:ext uri="{FF2B5EF4-FFF2-40B4-BE49-F238E27FC236}">
                  <a16:creationId xmlns:a16="http://schemas.microsoft.com/office/drawing/2014/main" id="{44C1E606-364B-4793-83A8-61AC96EDBE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4D62BB33-881E-4E43-A746-75C1E7C322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D23FEF8-8C41-3F32-EB6C-B3FC033FB88B}"/>
              </a:ext>
            </a:extLst>
          </p:cNvPr>
          <p:cNvSpPr txBox="1"/>
          <p:nvPr/>
        </p:nvSpPr>
        <p:spPr>
          <a:xfrm>
            <a:off x="328613" y="6300826"/>
            <a:ext cx="5613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Homebound Services (washoecountylibrary.us)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1516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reeform: Shape 8">
            <a:extLst>
              <a:ext uri="{FF2B5EF4-FFF2-40B4-BE49-F238E27FC236}">
                <a16:creationId xmlns:a16="http://schemas.microsoft.com/office/drawing/2014/main" id="{435959F4-53DA-47FF-BC24-1E5B75C69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54" name="Group 10">
            <a:extLst>
              <a:ext uri="{FF2B5EF4-FFF2-40B4-BE49-F238E27FC236}">
                <a16:creationId xmlns:a16="http://schemas.microsoft.com/office/drawing/2014/main" id="{A7CF83E8-F6F0-41E3-B580-7412A04DD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55" name="Freeform: Shape 11">
              <a:extLst>
                <a:ext uri="{FF2B5EF4-FFF2-40B4-BE49-F238E27FC236}">
                  <a16:creationId xmlns:a16="http://schemas.microsoft.com/office/drawing/2014/main" id="{1A0B6DBB-705D-48D0-842C-F9DFA7684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6" name="Freeform: Shape 12">
              <a:extLst>
                <a:ext uri="{FF2B5EF4-FFF2-40B4-BE49-F238E27FC236}">
                  <a16:creationId xmlns:a16="http://schemas.microsoft.com/office/drawing/2014/main" id="{C194A764-16E1-4D0D-9357-76F80E6086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7" name="Freeform: Shape 13">
              <a:extLst>
                <a:ext uri="{FF2B5EF4-FFF2-40B4-BE49-F238E27FC236}">
                  <a16:creationId xmlns:a16="http://schemas.microsoft.com/office/drawing/2014/main" id="{115B7F3F-A40D-4F24-8536-E2420B4332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8" name="Graphic 12">
              <a:extLst>
                <a:ext uri="{FF2B5EF4-FFF2-40B4-BE49-F238E27FC236}">
                  <a16:creationId xmlns:a16="http://schemas.microsoft.com/office/drawing/2014/main" id="{CEF42844-A829-4ED2-A360-63BB2A7C4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Graphic 15">
              <a:extLst>
                <a:ext uri="{FF2B5EF4-FFF2-40B4-BE49-F238E27FC236}">
                  <a16:creationId xmlns:a16="http://schemas.microsoft.com/office/drawing/2014/main" id="{57B23B52-A1C3-44EF-BC11-9094A0DA1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Graphic 15">
              <a:extLst>
                <a:ext uri="{FF2B5EF4-FFF2-40B4-BE49-F238E27FC236}">
                  <a16:creationId xmlns:a16="http://schemas.microsoft.com/office/drawing/2014/main" id="{064E08E5-DA92-4CF2-A0BF-E34180022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17">
              <a:extLst>
                <a:ext uri="{FF2B5EF4-FFF2-40B4-BE49-F238E27FC236}">
                  <a16:creationId xmlns:a16="http://schemas.microsoft.com/office/drawing/2014/main" id="{7A222560-E657-4CAE-B667-7BE9E224B2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2" name="Freeform: Shape 19">
            <a:extLst>
              <a:ext uri="{FF2B5EF4-FFF2-40B4-BE49-F238E27FC236}">
                <a16:creationId xmlns:a16="http://schemas.microsoft.com/office/drawing/2014/main" id="{59226104-0061-4319-8237-9C001BF85D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1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63" name="Graphic 78">
            <a:extLst>
              <a:ext uri="{FF2B5EF4-FFF2-40B4-BE49-F238E27FC236}">
                <a16:creationId xmlns:a16="http://schemas.microsoft.com/office/drawing/2014/main" id="{51B01909-73B8-4486-A749-C643B1D7E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3267662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64" name="Graphic 78">
              <a:extLst>
                <a:ext uri="{FF2B5EF4-FFF2-40B4-BE49-F238E27FC236}">
                  <a16:creationId xmlns:a16="http://schemas.microsoft.com/office/drawing/2014/main" id="{5E279D86-4533-45F1-B0AA-D237399A5E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aphic 78">
              <a:extLst>
                <a:ext uri="{FF2B5EF4-FFF2-40B4-BE49-F238E27FC236}">
                  <a16:creationId xmlns:a16="http://schemas.microsoft.com/office/drawing/2014/main" id="{764FD722-CB31-4326-ADD8-CBA52FD1F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65" name="Graphic 78">
                <a:extLst>
                  <a:ext uri="{FF2B5EF4-FFF2-40B4-BE49-F238E27FC236}">
                    <a16:creationId xmlns:a16="http://schemas.microsoft.com/office/drawing/2014/main" id="{24E4BCEC-8B0A-444E-8509-1B3BB0449E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Graphic 78">
                <a:extLst>
                  <a:ext uri="{FF2B5EF4-FFF2-40B4-BE49-F238E27FC236}">
                    <a16:creationId xmlns:a16="http://schemas.microsoft.com/office/drawing/2014/main" id="{9DB36622-1DC7-4B17-8984-588BA8999F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Graphic 78">
                <a:extLst>
                  <a:ext uri="{FF2B5EF4-FFF2-40B4-BE49-F238E27FC236}">
                    <a16:creationId xmlns:a16="http://schemas.microsoft.com/office/drawing/2014/main" id="{51B97AF0-1974-42B9-B5FC-A332C52E82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Graphic 78">
                <a:extLst>
                  <a:ext uri="{FF2B5EF4-FFF2-40B4-BE49-F238E27FC236}">
                    <a16:creationId xmlns:a16="http://schemas.microsoft.com/office/drawing/2014/main" id="{95A298AD-BE5D-4BE1-8CDF-DBFB42D63F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 useBgFill="1">
        <p:nvSpPr>
          <p:cNvPr id="69" name="Rectangle 29">
            <a:extLst>
              <a:ext uri="{FF2B5EF4-FFF2-40B4-BE49-F238E27FC236}">
                <a16:creationId xmlns:a16="http://schemas.microsoft.com/office/drawing/2014/main" id="{A5D0B0D3-D735-4619-AA45-B57B791E1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A875EE-2D49-AD2A-201F-20D7C1205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589788"/>
            <a:ext cx="4884481" cy="251092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/>
              <a:t>Lifelong Learning</a:t>
            </a:r>
          </a:p>
        </p:txBody>
      </p:sp>
      <p:grpSp>
        <p:nvGrpSpPr>
          <p:cNvPr id="70" name="Graphic 78">
            <a:extLst>
              <a:ext uri="{FF2B5EF4-FFF2-40B4-BE49-F238E27FC236}">
                <a16:creationId xmlns:a16="http://schemas.microsoft.com/office/drawing/2014/main" id="{06B4C967-D337-479B-87CA-7587B7FCF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352" y="3267662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33" name="Graphic 78">
              <a:extLst>
                <a:ext uri="{FF2B5EF4-FFF2-40B4-BE49-F238E27FC236}">
                  <a16:creationId xmlns:a16="http://schemas.microsoft.com/office/drawing/2014/main" id="{6EF1A9DB-7052-4254-8534-9AAED6F6B6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1" name="Graphic 78">
              <a:extLst>
                <a:ext uri="{FF2B5EF4-FFF2-40B4-BE49-F238E27FC236}">
                  <a16:creationId xmlns:a16="http://schemas.microsoft.com/office/drawing/2014/main" id="{55D44775-F9E3-4142-8CDB-277AEF2F38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72" name="Graphic 78">
                <a:extLst>
                  <a:ext uri="{FF2B5EF4-FFF2-40B4-BE49-F238E27FC236}">
                    <a16:creationId xmlns:a16="http://schemas.microsoft.com/office/drawing/2014/main" id="{93BB9C83-6DC3-450C-BFAD-0CB5EAD294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Graphic 78">
                <a:extLst>
                  <a:ext uri="{FF2B5EF4-FFF2-40B4-BE49-F238E27FC236}">
                    <a16:creationId xmlns:a16="http://schemas.microsoft.com/office/drawing/2014/main" id="{4E01AF91-A65B-4AE1-96C9-4168BD8F90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Graphic 78">
                <a:extLst>
                  <a:ext uri="{FF2B5EF4-FFF2-40B4-BE49-F238E27FC236}">
                    <a16:creationId xmlns:a16="http://schemas.microsoft.com/office/drawing/2014/main" id="{0AD45C08-DFB9-441F-A901-BCB9B03058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Graphic 78">
                <a:extLst>
                  <a:ext uri="{FF2B5EF4-FFF2-40B4-BE49-F238E27FC236}">
                    <a16:creationId xmlns:a16="http://schemas.microsoft.com/office/drawing/2014/main" id="{E05BEC0E-4EE4-42C4-BF0B-15F9AC51815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5" name="Freeform: Shape 39">
            <a:extLst>
              <a:ext uri="{FF2B5EF4-FFF2-40B4-BE49-F238E27FC236}">
                <a16:creationId xmlns:a16="http://schemas.microsoft.com/office/drawing/2014/main" id="{752C2BA4-3BBE-4D22-A0D9-8D2A7B8F1C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5918708"/>
            <a:ext cx="4187283" cy="93929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Picture 3" descr="A person teaching a class&#10;&#10;Description automatically generated with low confidence">
            <a:extLst>
              <a:ext uri="{FF2B5EF4-FFF2-40B4-BE49-F238E27FC236}">
                <a16:creationId xmlns:a16="http://schemas.microsoft.com/office/drawing/2014/main" id="{911BEBD6-B233-755C-7B59-3A813B33A7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842" y="1297819"/>
            <a:ext cx="5683149" cy="4262361"/>
          </a:xfrm>
          <a:prstGeom prst="rect">
            <a:avLst/>
          </a:prstGeom>
        </p:spPr>
      </p:pic>
      <p:sp>
        <p:nvSpPr>
          <p:cNvPr id="76" name="Freeform: Shape 41">
            <a:extLst>
              <a:ext uri="{FF2B5EF4-FFF2-40B4-BE49-F238E27FC236}">
                <a16:creationId xmlns:a16="http://schemas.microsoft.com/office/drawing/2014/main" id="{82AA7049-B18D-49D6-AD7D-DBB9E19FB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0713190" y="-534982"/>
            <a:ext cx="943826" cy="2013794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77" name="Group 43">
            <a:extLst>
              <a:ext uri="{FF2B5EF4-FFF2-40B4-BE49-F238E27FC236}">
                <a16:creationId xmlns:a16="http://schemas.microsoft.com/office/drawing/2014/main" id="{3850DB66-16D1-4953-A6E3-FCA3DC5F27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635690" y="349252"/>
            <a:ext cx="886142" cy="693398"/>
            <a:chOff x="10948005" y="3379098"/>
            <a:chExt cx="868640" cy="679702"/>
          </a:xfrm>
          <a:solidFill>
            <a:schemeClr val="accent6"/>
          </a:solidFill>
        </p:grpSpPr>
        <p:sp>
          <p:nvSpPr>
            <p:cNvPr id="78" name="Freeform: Shape 44">
              <a:extLst>
                <a:ext uri="{FF2B5EF4-FFF2-40B4-BE49-F238E27FC236}">
                  <a16:creationId xmlns:a16="http://schemas.microsoft.com/office/drawing/2014/main" id="{D698AB2F-1D17-4249-81CB-9A41D46B8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79" name="Freeform: Shape 45">
              <a:extLst>
                <a:ext uri="{FF2B5EF4-FFF2-40B4-BE49-F238E27FC236}">
                  <a16:creationId xmlns:a16="http://schemas.microsoft.com/office/drawing/2014/main" id="{F5301961-8687-4ADB-8043-4065F47076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80" name="Graphic 15">
              <a:extLst>
                <a:ext uri="{FF2B5EF4-FFF2-40B4-BE49-F238E27FC236}">
                  <a16:creationId xmlns:a16="http://schemas.microsoft.com/office/drawing/2014/main" id="{9DC20816-893A-4201-AA91-22F71E46F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Graphic 15">
              <a:extLst>
                <a:ext uri="{FF2B5EF4-FFF2-40B4-BE49-F238E27FC236}">
                  <a16:creationId xmlns:a16="http://schemas.microsoft.com/office/drawing/2014/main" id="{866D1F4E-BA21-44F3-A97A-E979C5FE78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48">
              <a:extLst>
                <a:ext uri="{FF2B5EF4-FFF2-40B4-BE49-F238E27FC236}">
                  <a16:creationId xmlns:a16="http://schemas.microsoft.com/office/drawing/2014/main" id="{B35EADCB-1DB5-4B69-892B-14567F5280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46749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35959F4-53DA-47FF-BC24-1E5B75C69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7CF83E8-F6F0-41E3-B580-7412A04DD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A0B6DBB-705D-48D0-842C-F9DFA7684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194A764-16E1-4D0D-9357-76F80E6086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15B7F3F-A40D-4F24-8536-E2420B4332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6" name="Graphic 12">
              <a:extLst>
                <a:ext uri="{FF2B5EF4-FFF2-40B4-BE49-F238E27FC236}">
                  <a16:creationId xmlns:a16="http://schemas.microsoft.com/office/drawing/2014/main" id="{CEF42844-A829-4ED2-A360-63BB2A7C4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Graphic 15">
              <a:extLst>
                <a:ext uri="{FF2B5EF4-FFF2-40B4-BE49-F238E27FC236}">
                  <a16:creationId xmlns:a16="http://schemas.microsoft.com/office/drawing/2014/main" id="{57B23B52-A1C3-44EF-BC11-9094A0DA1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Graphic 15">
              <a:extLst>
                <a:ext uri="{FF2B5EF4-FFF2-40B4-BE49-F238E27FC236}">
                  <a16:creationId xmlns:a16="http://schemas.microsoft.com/office/drawing/2014/main" id="{064E08E5-DA92-4CF2-A0BF-E34180022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A222560-E657-4CAE-B667-7BE9E224B2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9226104-0061-4319-8237-9C001BF85D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1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3" name="Graphic 78">
            <a:extLst>
              <a:ext uri="{FF2B5EF4-FFF2-40B4-BE49-F238E27FC236}">
                <a16:creationId xmlns:a16="http://schemas.microsoft.com/office/drawing/2014/main" id="{51B01909-73B8-4486-A749-C643B1D7E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3267662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24" name="Graphic 78">
              <a:extLst>
                <a:ext uri="{FF2B5EF4-FFF2-40B4-BE49-F238E27FC236}">
                  <a16:creationId xmlns:a16="http://schemas.microsoft.com/office/drawing/2014/main" id="{5E279D86-4533-45F1-B0AA-D237399A5E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aphic 78">
              <a:extLst>
                <a:ext uri="{FF2B5EF4-FFF2-40B4-BE49-F238E27FC236}">
                  <a16:creationId xmlns:a16="http://schemas.microsoft.com/office/drawing/2014/main" id="{764FD722-CB31-4326-ADD8-CBA52FD1F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26" name="Graphic 78">
                <a:extLst>
                  <a:ext uri="{FF2B5EF4-FFF2-40B4-BE49-F238E27FC236}">
                    <a16:creationId xmlns:a16="http://schemas.microsoft.com/office/drawing/2014/main" id="{24E4BCEC-8B0A-444E-8509-1B3BB0449E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Graphic 78">
                <a:extLst>
                  <a:ext uri="{FF2B5EF4-FFF2-40B4-BE49-F238E27FC236}">
                    <a16:creationId xmlns:a16="http://schemas.microsoft.com/office/drawing/2014/main" id="{9DB36622-1DC7-4B17-8984-588BA8999F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Graphic 78">
                <a:extLst>
                  <a:ext uri="{FF2B5EF4-FFF2-40B4-BE49-F238E27FC236}">
                    <a16:creationId xmlns:a16="http://schemas.microsoft.com/office/drawing/2014/main" id="{51B97AF0-1974-42B9-B5FC-A332C52E82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Graphic 78">
                <a:extLst>
                  <a:ext uri="{FF2B5EF4-FFF2-40B4-BE49-F238E27FC236}">
                    <a16:creationId xmlns:a16="http://schemas.microsoft.com/office/drawing/2014/main" id="{95A298AD-BE5D-4BE1-8CDF-DBFB42D63F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A5D0B0D3-D735-4619-AA45-B57B791E1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AB646E-B757-4CD2-710E-8EDB9A456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1122363"/>
            <a:ext cx="5313400" cy="197834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/>
              <a:t>Who is the North Valleys Library?</a:t>
            </a: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3D505D40-32E9-4C48-81F8-AD80433BE6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-7670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507BF36-B92B-4CAC-BCA7-8364B51E1F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 flipV="1">
            <a:off x="1701611" y="285553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276237E-3A6D-452F-879C-FB8C77A18D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8BC9243-F4BF-48A7-89AE-DFA5B37DE6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5DE414EC-F3DF-412E-9B22-5328DAA99C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39" name="Graphic 12">
              <a:extLst>
                <a:ext uri="{FF2B5EF4-FFF2-40B4-BE49-F238E27FC236}">
                  <a16:creationId xmlns:a16="http://schemas.microsoft.com/office/drawing/2014/main" id="{039C06B1-FDEA-47B1-8222-7D622CD72F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Graphic 15">
              <a:extLst>
                <a:ext uri="{FF2B5EF4-FFF2-40B4-BE49-F238E27FC236}">
                  <a16:creationId xmlns:a16="http://schemas.microsoft.com/office/drawing/2014/main" id="{B834C8C1-9BD1-4635-8E5B-65815F9017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Graphic 15">
              <a:extLst>
                <a:ext uri="{FF2B5EF4-FFF2-40B4-BE49-F238E27FC236}">
                  <a16:creationId xmlns:a16="http://schemas.microsoft.com/office/drawing/2014/main" id="{2963D456-B3F4-4EDC-827E-645741F64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73A58845-EFFB-4806-BC6D-47418C155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4" name="Graphic 78">
            <a:extLst>
              <a:ext uri="{FF2B5EF4-FFF2-40B4-BE49-F238E27FC236}">
                <a16:creationId xmlns:a16="http://schemas.microsoft.com/office/drawing/2014/main" id="{DBBA0A0D-8F6A-400A-9E49-8C008E2C7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3267662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45" name="Graphic 78">
              <a:extLst>
                <a:ext uri="{FF2B5EF4-FFF2-40B4-BE49-F238E27FC236}">
                  <a16:creationId xmlns:a16="http://schemas.microsoft.com/office/drawing/2014/main" id="{A5DD701E-4BC9-48E3-AF4F-013B52D63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6" name="Graphic 78">
              <a:extLst>
                <a:ext uri="{FF2B5EF4-FFF2-40B4-BE49-F238E27FC236}">
                  <a16:creationId xmlns:a16="http://schemas.microsoft.com/office/drawing/2014/main" id="{FB658B62-664D-4B3B-BBDA-235666290B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47" name="Graphic 78">
                <a:extLst>
                  <a:ext uri="{FF2B5EF4-FFF2-40B4-BE49-F238E27FC236}">
                    <a16:creationId xmlns:a16="http://schemas.microsoft.com/office/drawing/2014/main" id="{B11F9D25-67B1-4BDB-A290-97B93A19DF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Graphic 78">
                <a:extLst>
                  <a:ext uri="{FF2B5EF4-FFF2-40B4-BE49-F238E27FC236}">
                    <a16:creationId xmlns:a16="http://schemas.microsoft.com/office/drawing/2014/main" id="{B9D5C40A-1B1B-4C25-9707-E8F1CF6EEC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Graphic 78">
                <a:extLst>
                  <a:ext uri="{FF2B5EF4-FFF2-40B4-BE49-F238E27FC236}">
                    <a16:creationId xmlns:a16="http://schemas.microsoft.com/office/drawing/2014/main" id="{2DD0C1D6-FF64-45AB-8775-83AB3C470B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Graphic 78">
                <a:extLst>
                  <a:ext uri="{FF2B5EF4-FFF2-40B4-BE49-F238E27FC236}">
                    <a16:creationId xmlns:a16="http://schemas.microsoft.com/office/drawing/2014/main" id="{15AFBB84-8485-4329-89FC-04663D985B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5" name="Content Placeholder 4" descr="A grey building with a window&#10;&#10;Description automatically generated with low confidence">
            <a:extLst>
              <a:ext uri="{FF2B5EF4-FFF2-40B4-BE49-F238E27FC236}">
                <a16:creationId xmlns:a16="http://schemas.microsoft.com/office/drawing/2014/main" id="{2CF65763-5ED6-A298-60E2-6D9F67EACE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79" r="-2" b="-2"/>
          <a:stretch/>
        </p:blipFill>
        <p:spPr>
          <a:xfrm>
            <a:off x="6522720" y="10"/>
            <a:ext cx="5669280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543618-7A09-A851-534B-ECE4D70CE53D}"/>
              </a:ext>
            </a:extLst>
          </p:cNvPr>
          <p:cNvSpPr txBox="1"/>
          <p:nvPr/>
        </p:nvSpPr>
        <p:spPr>
          <a:xfrm>
            <a:off x="513186" y="6271414"/>
            <a:ext cx="2814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#NV50 	1973-2023</a:t>
            </a:r>
          </a:p>
        </p:txBody>
      </p:sp>
    </p:spTree>
    <p:extLst>
      <p:ext uri="{BB962C8B-B14F-4D97-AF65-F5344CB8AC3E}">
        <p14:creationId xmlns:p14="http://schemas.microsoft.com/office/powerpoint/2010/main" val="26999180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Freeform: Shape 8">
            <a:extLst>
              <a:ext uri="{FF2B5EF4-FFF2-40B4-BE49-F238E27FC236}">
                <a16:creationId xmlns:a16="http://schemas.microsoft.com/office/drawing/2014/main" id="{435959F4-53DA-47FF-BC24-1E5B75C69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52" name="Group 10">
            <a:extLst>
              <a:ext uri="{FF2B5EF4-FFF2-40B4-BE49-F238E27FC236}">
                <a16:creationId xmlns:a16="http://schemas.microsoft.com/office/drawing/2014/main" id="{A7CF83E8-F6F0-41E3-B580-7412A04DD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53" name="Freeform: Shape 11">
              <a:extLst>
                <a:ext uri="{FF2B5EF4-FFF2-40B4-BE49-F238E27FC236}">
                  <a16:creationId xmlns:a16="http://schemas.microsoft.com/office/drawing/2014/main" id="{1A0B6DBB-705D-48D0-842C-F9DFA7684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4" name="Freeform: Shape 12">
              <a:extLst>
                <a:ext uri="{FF2B5EF4-FFF2-40B4-BE49-F238E27FC236}">
                  <a16:creationId xmlns:a16="http://schemas.microsoft.com/office/drawing/2014/main" id="{C194A764-16E1-4D0D-9357-76F80E6086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5" name="Freeform: Shape 13">
              <a:extLst>
                <a:ext uri="{FF2B5EF4-FFF2-40B4-BE49-F238E27FC236}">
                  <a16:creationId xmlns:a16="http://schemas.microsoft.com/office/drawing/2014/main" id="{115B7F3F-A40D-4F24-8536-E2420B4332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6" name="Graphic 12">
              <a:extLst>
                <a:ext uri="{FF2B5EF4-FFF2-40B4-BE49-F238E27FC236}">
                  <a16:creationId xmlns:a16="http://schemas.microsoft.com/office/drawing/2014/main" id="{CEF42844-A829-4ED2-A360-63BB2A7C4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Graphic 15">
              <a:extLst>
                <a:ext uri="{FF2B5EF4-FFF2-40B4-BE49-F238E27FC236}">
                  <a16:creationId xmlns:a16="http://schemas.microsoft.com/office/drawing/2014/main" id="{57B23B52-A1C3-44EF-BC11-9094A0DA1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Graphic 15">
              <a:extLst>
                <a:ext uri="{FF2B5EF4-FFF2-40B4-BE49-F238E27FC236}">
                  <a16:creationId xmlns:a16="http://schemas.microsoft.com/office/drawing/2014/main" id="{064E08E5-DA92-4CF2-A0BF-E34180022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17">
              <a:extLst>
                <a:ext uri="{FF2B5EF4-FFF2-40B4-BE49-F238E27FC236}">
                  <a16:creationId xmlns:a16="http://schemas.microsoft.com/office/drawing/2014/main" id="{7A222560-E657-4CAE-B667-7BE9E224B2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0" name="Freeform: Shape 19">
            <a:extLst>
              <a:ext uri="{FF2B5EF4-FFF2-40B4-BE49-F238E27FC236}">
                <a16:creationId xmlns:a16="http://schemas.microsoft.com/office/drawing/2014/main" id="{59226104-0061-4319-8237-9C001BF85D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1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61" name="Graphic 78">
            <a:extLst>
              <a:ext uri="{FF2B5EF4-FFF2-40B4-BE49-F238E27FC236}">
                <a16:creationId xmlns:a16="http://schemas.microsoft.com/office/drawing/2014/main" id="{51B01909-73B8-4486-A749-C643B1D7E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3267662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62" name="Graphic 78">
              <a:extLst>
                <a:ext uri="{FF2B5EF4-FFF2-40B4-BE49-F238E27FC236}">
                  <a16:creationId xmlns:a16="http://schemas.microsoft.com/office/drawing/2014/main" id="{5E279D86-4533-45F1-B0AA-D237399A5E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aphic 78">
              <a:extLst>
                <a:ext uri="{FF2B5EF4-FFF2-40B4-BE49-F238E27FC236}">
                  <a16:creationId xmlns:a16="http://schemas.microsoft.com/office/drawing/2014/main" id="{764FD722-CB31-4326-ADD8-CBA52FD1F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63" name="Graphic 78">
                <a:extLst>
                  <a:ext uri="{FF2B5EF4-FFF2-40B4-BE49-F238E27FC236}">
                    <a16:creationId xmlns:a16="http://schemas.microsoft.com/office/drawing/2014/main" id="{24E4BCEC-8B0A-444E-8509-1B3BB0449E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Graphic 78">
                <a:extLst>
                  <a:ext uri="{FF2B5EF4-FFF2-40B4-BE49-F238E27FC236}">
                    <a16:creationId xmlns:a16="http://schemas.microsoft.com/office/drawing/2014/main" id="{9DB36622-1DC7-4B17-8984-588BA8999F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Graphic 78">
                <a:extLst>
                  <a:ext uri="{FF2B5EF4-FFF2-40B4-BE49-F238E27FC236}">
                    <a16:creationId xmlns:a16="http://schemas.microsoft.com/office/drawing/2014/main" id="{51B97AF0-1974-42B9-B5FC-A332C52E82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Graphic 78">
                <a:extLst>
                  <a:ext uri="{FF2B5EF4-FFF2-40B4-BE49-F238E27FC236}">
                    <a16:creationId xmlns:a16="http://schemas.microsoft.com/office/drawing/2014/main" id="{95A298AD-BE5D-4BE1-8CDF-DBFB42D63F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 useBgFill="1">
        <p:nvSpPr>
          <p:cNvPr id="67" name="Rectangle 29">
            <a:extLst>
              <a:ext uri="{FF2B5EF4-FFF2-40B4-BE49-F238E27FC236}">
                <a16:creationId xmlns:a16="http://schemas.microsoft.com/office/drawing/2014/main" id="{A5D0B0D3-D735-4619-AA45-B57B791E1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4" name="Picture 3" descr="A picture containing text, scene, shop&#10;&#10;Description automatically generated">
            <a:extLst>
              <a:ext uri="{FF2B5EF4-FFF2-40B4-BE49-F238E27FC236}">
                <a16:creationId xmlns:a16="http://schemas.microsoft.com/office/drawing/2014/main" id="{307F69AA-038B-E147-0A5B-BEEDBB83A7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6" b="19702"/>
          <a:stretch/>
        </p:blipFill>
        <p:spPr>
          <a:xfrm>
            <a:off x="20" y="10"/>
            <a:ext cx="12185156" cy="6857990"/>
          </a:xfrm>
          <a:prstGeom prst="rect">
            <a:avLst/>
          </a:prstGeom>
        </p:spPr>
      </p:pic>
      <p:sp>
        <p:nvSpPr>
          <p:cNvPr id="68" name="Rectangle 31">
            <a:extLst>
              <a:ext uri="{FF2B5EF4-FFF2-40B4-BE49-F238E27FC236}">
                <a16:creationId xmlns:a16="http://schemas.microsoft.com/office/drawing/2014/main" id="{948AEA76-67F2-4344-A189-9BFFE0076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89239" y="-389238"/>
            <a:ext cx="6858000" cy="7636476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ED6464-5466-997B-CA97-D68D9ECB8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799521"/>
            <a:ext cx="5565648" cy="21796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>
                <a:solidFill>
                  <a:srgbClr val="FFFFFF"/>
                </a:solidFill>
              </a:rPr>
              <a:t>Lifelong learning</a:t>
            </a:r>
          </a:p>
        </p:txBody>
      </p:sp>
      <p:grpSp>
        <p:nvGrpSpPr>
          <p:cNvPr id="34" name="Graphic 78">
            <a:extLst>
              <a:ext uri="{FF2B5EF4-FFF2-40B4-BE49-F238E27FC236}">
                <a16:creationId xmlns:a16="http://schemas.microsoft.com/office/drawing/2014/main" id="{DBBA0A0D-8F6A-400A-9E49-8C008E2C7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3267662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69" name="Graphic 78">
              <a:extLst>
                <a:ext uri="{FF2B5EF4-FFF2-40B4-BE49-F238E27FC236}">
                  <a16:creationId xmlns:a16="http://schemas.microsoft.com/office/drawing/2014/main" id="{A5DD701E-4BC9-48E3-AF4F-013B52D63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0" name="Graphic 78">
              <a:extLst>
                <a:ext uri="{FF2B5EF4-FFF2-40B4-BE49-F238E27FC236}">
                  <a16:creationId xmlns:a16="http://schemas.microsoft.com/office/drawing/2014/main" id="{FB658B62-664D-4B3B-BBDA-235666290B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71" name="Graphic 78">
                <a:extLst>
                  <a:ext uri="{FF2B5EF4-FFF2-40B4-BE49-F238E27FC236}">
                    <a16:creationId xmlns:a16="http://schemas.microsoft.com/office/drawing/2014/main" id="{B11F9D25-67B1-4BDB-A290-97B93A19DF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Graphic 78">
                <a:extLst>
                  <a:ext uri="{FF2B5EF4-FFF2-40B4-BE49-F238E27FC236}">
                    <a16:creationId xmlns:a16="http://schemas.microsoft.com/office/drawing/2014/main" id="{B9D5C40A-1B1B-4C25-9707-E8F1CF6EEC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Graphic 78">
                <a:extLst>
                  <a:ext uri="{FF2B5EF4-FFF2-40B4-BE49-F238E27FC236}">
                    <a16:creationId xmlns:a16="http://schemas.microsoft.com/office/drawing/2014/main" id="{2DD0C1D6-FF64-45AB-8775-83AB3C470B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Graphic 78">
                <a:extLst>
                  <a:ext uri="{FF2B5EF4-FFF2-40B4-BE49-F238E27FC236}">
                    <a16:creationId xmlns:a16="http://schemas.microsoft.com/office/drawing/2014/main" id="{15AFBB84-8485-4329-89FC-04663D985B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303158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reeform: Shape 8">
            <a:extLst>
              <a:ext uri="{FF2B5EF4-FFF2-40B4-BE49-F238E27FC236}">
                <a16:creationId xmlns:a16="http://schemas.microsoft.com/office/drawing/2014/main" id="{435959F4-53DA-47FF-BC24-1E5B75C69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55" name="Group 10">
            <a:extLst>
              <a:ext uri="{FF2B5EF4-FFF2-40B4-BE49-F238E27FC236}">
                <a16:creationId xmlns:a16="http://schemas.microsoft.com/office/drawing/2014/main" id="{A7CF83E8-F6F0-41E3-B580-7412A04DD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56" name="Freeform: Shape 11">
              <a:extLst>
                <a:ext uri="{FF2B5EF4-FFF2-40B4-BE49-F238E27FC236}">
                  <a16:creationId xmlns:a16="http://schemas.microsoft.com/office/drawing/2014/main" id="{1A0B6DBB-705D-48D0-842C-F9DFA7684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7" name="Freeform: Shape 12">
              <a:extLst>
                <a:ext uri="{FF2B5EF4-FFF2-40B4-BE49-F238E27FC236}">
                  <a16:creationId xmlns:a16="http://schemas.microsoft.com/office/drawing/2014/main" id="{C194A764-16E1-4D0D-9357-76F80E6086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8" name="Freeform: Shape 13">
              <a:extLst>
                <a:ext uri="{FF2B5EF4-FFF2-40B4-BE49-F238E27FC236}">
                  <a16:creationId xmlns:a16="http://schemas.microsoft.com/office/drawing/2014/main" id="{115B7F3F-A40D-4F24-8536-E2420B4332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9" name="Graphic 12">
              <a:extLst>
                <a:ext uri="{FF2B5EF4-FFF2-40B4-BE49-F238E27FC236}">
                  <a16:creationId xmlns:a16="http://schemas.microsoft.com/office/drawing/2014/main" id="{CEF42844-A829-4ED2-A360-63BB2A7C4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Graphic 15">
              <a:extLst>
                <a:ext uri="{FF2B5EF4-FFF2-40B4-BE49-F238E27FC236}">
                  <a16:creationId xmlns:a16="http://schemas.microsoft.com/office/drawing/2014/main" id="{57B23B52-A1C3-44EF-BC11-9094A0DA1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Graphic 15">
              <a:extLst>
                <a:ext uri="{FF2B5EF4-FFF2-40B4-BE49-F238E27FC236}">
                  <a16:creationId xmlns:a16="http://schemas.microsoft.com/office/drawing/2014/main" id="{064E08E5-DA92-4CF2-A0BF-E34180022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17">
              <a:extLst>
                <a:ext uri="{FF2B5EF4-FFF2-40B4-BE49-F238E27FC236}">
                  <a16:creationId xmlns:a16="http://schemas.microsoft.com/office/drawing/2014/main" id="{7A222560-E657-4CAE-B667-7BE9E224B2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3" name="Freeform: Shape 19">
            <a:extLst>
              <a:ext uri="{FF2B5EF4-FFF2-40B4-BE49-F238E27FC236}">
                <a16:creationId xmlns:a16="http://schemas.microsoft.com/office/drawing/2014/main" id="{59226104-0061-4319-8237-9C001BF85D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1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64" name="Graphic 78">
            <a:extLst>
              <a:ext uri="{FF2B5EF4-FFF2-40B4-BE49-F238E27FC236}">
                <a16:creationId xmlns:a16="http://schemas.microsoft.com/office/drawing/2014/main" id="{51B01909-73B8-4486-A749-C643B1D7E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3267662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65" name="Graphic 78">
              <a:extLst>
                <a:ext uri="{FF2B5EF4-FFF2-40B4-BE49-F238E27FC236}">
                  <a16:creationId xmlns:a16="http://schemas.microsoft.com/office/drawing/2014/main" id="{5E279D86-4533-45F1-B0AA-D237399A5E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aphic 78">
              <a:extLst>
                <a:ext uri="{FF2B5EF4-FFF2-40B4-BE49-F238E27FC236}">
                  <a16:creationId xmlns:a16="http://schemas.microsoft.com/office/drawing/2014/main" id="{764FD722-CB31-4326-ADD8-CBA52FD1F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66" name="Graphic 78">
                <a:extLst>
                  <a:ext uri="{FF2B5EF4-FFF2-40B4-BE49-F238E27FC236}">
                    <a16:creationId xmlns:a16="http://schemas.microsoft.com/office/drawing/2014/main" id="{24E4BCEC-8B0A-444E-8509-1B3BB0449E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Graphic 78">
                <a:extLst>
                  <a:ext uri="{FF2B5EF4-FFF2-40B4-BE49-F238E27FC236}">
                    <a16:creationId xmlns:a16="http://schemas.microsoft.com/office/drawing/2014/main" id="{9DB36622-1DC7-4B17-8984-588BA8999F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Graphic 78">
                <a:extLst>
                  <a:ext uri="{FF2B5EF4-FFF2-40B4-BE49-F238E27FC236}">
                    <a16:creationId xmlns:a16="http://schemas.microsoft.com/office/drawing/2014/main" id="{51B97AF0-1974-42B9-B5FC-A332C52E82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Graphic 78">
                <a:extLst>
                  <a:ext uri="{FF2B5EF4-FFF2-40B4-BE49-F238E27FC236}">
                    <a16:creationId xmlns:a16="http://schemas.microsoft.com/office/drawing/2014/main" id="{95A298AD-BE5D-4BE1-8CDF-DBFB42D63F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 useBgFill="1">
        <p:nvSpPr>
          <p:cNvPr id="70" name="Rectangle 29">
            <a:extLst>
              <a:ext uri="{FF2B5EF4-FFF2-40B4-BE49-F238E27FC236}">
                <a16:creationId xmlns:a16="http://schemas.microsoft.com/office/drawing/2014/main" id="{A5D0B0D3-D735-4619-AA45-B57B791E1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9503D4-62D8-CA3A-0C39-79310D8FCC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4" r="17030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71" name="Rectangle 31">
            <a:extLst>
              <a:ext uri="{FF2B5EF4-FFF2-40B4-BE49-F238E27FC236}">
                <a16:creationId xmlns:a16="http://schemas.microsoft.com/office/drawing/2014/main" id="{948AEA76-67F2-4344-A189-9BFFE0076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70186" y="-570186"/>
            <a:ext cx="6858000" cy="7998371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75B762-F18D-222C-7FBB-073883DAA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799521"/>
            <a:ext cx="5565648" cy="21796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</a:rPr>
              <a:t>Lifelong Learning</a:t>
            </a:r>
            <a:br>
              <a:rPr lang="en-US" sz="4400" dirty="0">
                <a:solidFill>
                  <a:srgbClr val="FFFFFF"/>
                </a:solidFill>
              </a:rPr>
            </a:br>
            <a:endParaRPr lang="en-US" sz="4400" dirty="0">
              <a:solidFill>
                <a:srgbClr val="FFFFFF"/>
              </a:solidFill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CF7F2079-504C-499A-A644-58F4DDC76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85350" y="-785349"/>
            <a:ext cx="744976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72" name="Graphic 78">
            <a:extLst>
              <a:ext uri="{FF2B5EF4-FFF2-40B4-BE49-F238E27FC236}">
                <a16:creationId xmlns:a16="http://schemas.microsoft.com/office/drawing/2014/main" id="{DBBA0A0D-8F6A-400A-9E49-8C008E2C7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3267662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73" name="Graphic 78">
              <a:extLst>
                <a:ext uri="{FF2B5EF4-FFF2-40B4-BE49-F238E27FC236}">
                  <a16:creationId xmlns:a16="http://schemas.microsoft.com/office/drawing/2014/main" id="{A5DD701E-4BC9-48E3-AF4F-013B52D63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4" name="Graphic 78">
              <a:extLst>
                <a:ext uri="{FF2B5EF4-FFF2-40B4-BE49-F238E27FC236}">
                  <a16:creationId xmlns:a16="http://schemas.microsoft.com/office/drawing/2014/main" id="{FB658B62-664D-4B3B-BBDA-235666290B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39" name="Graphic 78">
                <a:extLst>
                  <a:ext uri="{FF2B5EF4-FFF2-40B4-BE49-F238E27FC236}">
                    <a16:creationId xmlns:a16="http://schemas.microsoft.com/office/drawing/2014/main" id="{B11F9D25-67B1-4BDB-A290-97B93A19DF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Graphic 78">
                <a:extLst>
                  <a:ext uri="{FF2B5EF4-FFF2-40B4-BE49-F238E27FC236}">
                    <a16:creationId xmlns:a16="http://schemas.microsoft.com/office/drawing/2014/main" id="{B9D5C40A-1B1B-4C25-9707-E8F1CF6EEC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Graphic 78">
                <a:extLst>
                  <a:ext uri="{FF2B5EF4-FFF2-40B4-BE49-F238E27FC236}">
                    <a16:creationId xmlns:a16="http://schemas.microsoft.com/office/drawing/2014/main" id="{2DD0C1D6-FF64-45AB-8775-83AB3C470B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Graphic 78">
                <a:extLst>
                  <a:ext uri="{FF2B5EF4-FFF2-40B4-BE49-F238E27FC236}">
                    <a16:creationId xmlns:a16="http://schemas.microsoft.com/office/drawing/2014/main" id="{15AFBB84-8485-4329-89FC-04663D985B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7" name="Freeform: Shape 43">
            <a:extLst>
              <a:ext uri="{FF2B5EF4-FFF2-40B4-BE49-F238E27FC236}">
                <a16:creationId xmlns:a16="http://schemas.microsoft.com/office/drawing/2014/main" id="{3D505D40-32E9-4C48-81F8-AD80433BE6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6006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78" name="Group 45">
            <a:extLst>
              <a:ext uri="{FF2B5EF4-FFF2-40B4-BE49-F238E27FC236}">
                <a16:creationId xmlns:a16="http://schemas.microsoft.com/office/drawing/2014/main" id="{C507BF36-B92B-4CAC-BCA7-8364B51E1F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79" name="Freeform: Shape 46">
              <a:extLst>
                <a:ext uri="{FF2B5EF4-FFF2-40B4-BE49-F238E27FC236}">
                  <a16:creationId xmlns:a16="http://schemas.microsoft.com/office/drawing/2014/main" id="{2276237E-3A6D-452F-879C-FB8C77A18D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80" name="Freeform: Shape 47">
              <a:extLst>
                <a:ext uri="{FF2B5EF4-FFF2-40B4-BE49-F238E27FC236}">
                  <a16:creationId xmlns:a16="http://schemas.microsoft.com/office/drawing/2014/main" id="{38BC9243-F4BF-48A7-89AE-DFA5B37DE6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81" name="Freeform: Shape 48">
              <a:extLst>
                <a:ext uri="{FF2B5EF4-FFF2-40B4-BE49-F238E27FC236}">
                  <a16:creationId xmlns:a16="http://schemas.microsoft.com/office/drawing/2014/main" id="{5DE414EC-F3DF-412E-9B22-5328DAA99C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0" name="Graphic 12">
              <a:extLst>
                <a:ext uri="{FF2B5EF4-FFF2-40B4-BE49-F238E27FC236}">
                  <a16:creationId xmlns:a16="http://schemas.microsoft.com/office/drawing/2014/main" id="{039C06B1-FDEA-47B1-8222-7D622CD72F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Graphic 15">
              <a:extLst>
                <a:ext uri="{FF2B5EF4-FFF2-40B4-BE49-F238E27FC236}">
                  <a16:creationId xmlns:a16="http://schemas.microsoft.com/office/drawing/2014/main" id="{B834C8C1-9BD1-4635-8E5B-65815F9017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Graphic 15">
              <a:extLst>
                <a:ext uri="{FF2B5EF4-FFF2-40B4-BE49-F238E27FC236}">
                  <a16:creationId xmlns:a16="http://schemas.microsoft.com/office/drawing/2014/main" id="{2963D456-B3F4-4EDC-827E-645741F64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73A58845-EFFB-4806-BC6D-47418C155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1C30502-C398-DF3C-A18C-6E676C499BC6}"/>
              </a:ext>
            </a:extLst>
          </p:cNvPr>
          <p:cNvSpPr txBox="1"/>
          <p:nvPr/>
        </p:nvSpPr>
        <p:spPr>
          <a:xfrm>
            <a:off x="272955" y="6346209"/>
            <a:ext cx="47413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hlinkClick r:id="rId3"/>
              </a:rPr>
              <a:t>https://libraryc.org/washoecountylibrary/21007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802169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35959F4-53DA-47FF-BC24-1E5B75C69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7CF83E8-F6F0-41E3-B580-7412A04DD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A0B6DBB-705D-48D0-842C-F9DFA7684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194A764-16E1-4D0D-9357-76F80E6086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15B7F3F-A40D-4F24-8536-E2420B4332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5" name="Graphic 12">
              <a:extLst>
                <a:ext uri="{FF2B5EF4-FFF2-40B4-BE49-F238E27FC236}">
                  <a16:creationId xmlns:a16="http://schemas.microsoft.com/office/drawing/2014/main" id="{CEF42844-A829-4ED2-A360-63BB2A7C4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Graphic 15">
              <a:extLst>
                <a:ext uri="{FF2B5EF4-FFF2-40B4-BE49-F238E27FC236}">
                  <a16:creationId xmlns:a16="http://schemas.microsoft.com/office/drawing/2014/main" id="{57B23B52-A1C3-44EF-BC11-9094A0DA1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Graphic 15">
              <a:extLst>
                <a:ext uri="{FF2B5EF4-FFF2-40B4-BE49-F238E27FC236}">
                  <a16:creationId xmlns:a16="http://schemas.microsoft.com/office/drawing/2014/main" id="{064E08E5-DA92-4CF2-A0BF-E34180022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A222560-E657-4CAE-B667-7BE9E224B2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9226104-0061-4319-8237-9C001BF85D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1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2" name="Graphic 78">
            <a:extLst>
              <a:ext uri="{FF2B5EF4-FFF2-40B4-BE49-F238E27FC236}">
                <a16:creationId xmlns:a16="http://schemas.microsoft.com/office/drawing/2014/main" id="{51B01909-73B8-4486-A749-C643B1D7E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3267662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23" name="Graphic 78">
              <a:extLst>
                <a:ext uri="{FF2B5EF4-FFF2-40B4-BE49-F238E27FC236}">
                  <a16:creationId xmlns:a16="http://schemas.microsoft.com/office/drawing/2014/main" id="{5E279D86-4533-45F1-B0AA-D237399A5E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aphic 78">
              <a:extLst>
                <a:ext uri="{FF2B5EF4-FFF2-40B4-BE49-F238E27FC236}">
                  <a16:creationId xmlns:a16="http://schemas.microsoft.com/office/drawing/2014/main" id="{764FD722-CB31-4326-ADD8-CBA52FD1F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25" name="Graphic 78">
                <a:extLst>
                  <a:ext uri="{FF2B5EF4-FFF2-40B4-BE49-F238E27FC236}">
                    <a16:creationId xmlns:a16="http://schemas.microsoft.com/office/drawing/2014/main" id="{24E4BCEC-8B0A-444E-8509-1B3BB0449E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Graphic 78">
                <a:extLst>
                  <a:ext uri="{FF2B5EF4-FFF2-40B4-BE49-F238E27FC236}">
                    <a16:creationId xmlns:a16="http://schemas.microsoft.com/office/drawing/2014/main" id="{9DB36622-1DC7-4B17-8984-588BA8999F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Graphic 78">
                <a:extLst>
                  <a:ext uri="{FF2B5EF4-FFF2-40B4-BE49-F238E27FC236}">
                    <a16:creationId xmlns:a16="http://schemas.microsoft.com/office/drawing/2014/main" id="{51B97AF0-1974-42B9-B5FC-A332C52E82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Graphic 78">
                <a:extLst>
                  <a:ext uri="{FF2B5EF4-FFF2-40B4-BE49-F238E27FC236}">
                    <a16:creationId xmlns:a16="http://schemas.microsoft.com/office/drawing/2014/main" id="{95A298AD-BE5D-4BE1-8CDF-DBFB42D63F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A5D0B0D3-D735-4619-AA45-B57B791E1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EA3531-2762-C184-831E-F68B958A2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885557"/>
            <a:ext cx="4114800" cy="221515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/>
              <a:t>Celebrate Our Diverse Community</a:t>
            </a: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752C2BA4-3BBE-4D22-A0D9-8D2A7B8F1C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5918708"/>
            <a:ext cx="4187283" cy="93929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Picture 3" descr="A picture containing text, indoor, wall, table&#10;&#10;Description automatically generated">
            <a:extLst>
              <a:ext uri="{FF2B5EF4-FFF2-40B4-BE49-F238E27FC236}">
                <a16:creationId xmlns:a16="http://schemas.microsoft.com/office/drawing/2014/main" id="{9336755A-639E-AB2B-8D64-0521916DC4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"/>
          <a:stretch/>
        </p:blipFill>
        <p:spPr>
          <a:xfrm>
            <a:off x="5334000" y="10"/>
            <a:ext cx="6858000" cy="6855654"/>
          </a:xfrm>
          <a:prstGeom prst="rect">
            <a:avLst/>
          </a:prstGeom>
        </p:spPr>
      </p:pic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82AA7049-B18D-49D6-AD7D-DBB9E19FB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0713190" y="-534982"/>
            <a:ext cx="943826" cy="2013794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850DB66-16D1-4953-A6E3-FCA3DC5F27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635690" y="328232"/>
            <a:ext cx="886142" cy="693398"/>
            <a:chOff x="10948005" y="3379098"/>
            <a:chExt cx="868640" cy="679702"/>
          </a:xfrm>
          <a:solidFill>
            <a:schemeClr val="accent6"/>
          </a:solidFill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D698AB2F-1D17-4249-81CB-9A41D46B8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5301961-8687-4ADB-8043-4065F47076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39" name="Graphic 15">
              <a:extLst>
                <a:ext uri="{FF2B5EF4-FFF2-40B4-BE49-F238E27FC236}">
                  <a16:creationId xmlns:a16="http://schemas.microsoft.com/office/drawing/2014/main" id="{9DC20816-893A-4201-AA91-22F71E46F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Graphic 15">
              <a:extLst>
                <a:ext uri="{FF2B5EF4-FFF2-40B4-BE49-F238E27FC236}">
                  <a16:creationId xmlns:a16="http://schemas.microsoft.com/office/drawing/2014/main" id="{866D1F4E-BA21-44F3-A97A-E979C5FE78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B35EADCB-1DB5-4B69-892B-14567F5280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3" name="Graphic 78">
            <a:extLst>
              <a:ext uri="{FF2B5EF4-FFF2-40B4-BE49-F238E27FC236}">
                <a16:creationId xmlns:a16="http://schemas.microsoft.com/office/drawing/2014/main" id="{06B4C967-D337-479B-87CA-7587B7FCF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352" y="3267662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44" name="Graphic 78">
              <a:extLst>
                <a:ext uri="{FF2B5EF4-FFF2-40B4-BE49-F238E27FC236}">
                  <a16:creationId xmlns:a16="http://schemas.microsoft.com/office/drawing/2014/main" id="{6EF1A9DB-7052-4254-8534-9AAED6F6B6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5" name="Graphic 78">
              <a:extLst>
                <a:ext uri="{FF2B5EF4-FFF2-40B4-BE49-F238E27FC236}">
                  <a16:creationId xmlns:a16="http://schemas.microsoft.com/office/drawing/2014/main" id="{55D44775-F9E3-4142-8CDB-277AEF2F38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46" name="Graphic 78">
                <a:extLst>
                  <a:ext uri="{FF2B5EF4-FFF2-40B4-BE49-F238E27FC236}">
                    <a16:creationId xmlns:a16="http://schemas.microsoft.com/office/drawing/2014/main" id="{93BB9C83-6DC3-450C-BFAD-0CB5EAD294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Graphic 78">
                <a:extLst>
                  <a:ext uri="{FF2B5EF4-FFF2-40B4-BE49-F238E27FC236}">
                    <a16:creationId xmlns:a16="http://schemas.microsoft.com/office/drawing/2014/main" id="{4E01AF91-A65B-4AE1-96C9-4168BD8F90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Graphic 78">
                <a:extLst>
                  <a:ext uri="{FF2B5EF4-FFF2-40B4-BE49-F238E27FC236}">
                    <a16:creationId xmlns:a16="http://schemas.microsoft.com/office/drawing/2014/main" id="{0AD45C08-DFB9-441F-A901-BCB9B03058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Graphic 78">
                <a:extLst>
                  <a:ext uri="{FF2B5EF4-FFF2-40B4-BE49-F238E27FC236}">
                    <a16:creationId xmlns:a16="http://schemas.microsoft.com/office/drawing/2014/main" id="{E05BEC0E-4EE4-42C4-BF0B-15F9AC51815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825147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35959F4-53DA-47FF-BC24-1E5B75C69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7CF83E8-F6F0-41E3-B580-7412A04DD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A0B6DBB-705D-48D0-842C-F9DFA7684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194A764-16E1-4D0D-9357-76F80E6086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15B7F3F-A40D-4F24-8536-E2420B4332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7" name="Graphic 12">
              <a:extLst>
                <a:ext uri="{FF2B5EF4-FFF2-40B4-BE49-F238E27FC236}">
                  <a16:creationId xmlns:a16="http://schemas.microsoft.com/office/drawing/2014/main" id="{CEF42844-A829-4ED2-A360-63BB2A7C4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Graphic 15">
              <a:extLst>
                <a:ext uri="{FF2B5EF4-FFF2-40B4-BE49-F238E27FC236}">
                  <a16:creationId xmlns:a16="http://schemas.microsoft.com/office/drawing/2014/main" id="{57B23B52-A1C3-44EF-BC11-9094A0DA1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Graphic 15">
              <a:extLst>
                <a:ext uri="{FF2B5EF4-FFF2-40B4-BE49-F238E27FC236}">
                  <a16:creationId xmlns:a16="http://schemas.microsoft.com/office/drawing/2014/main" id="{064E08E5-DA92-4CF2-A0BF-E34180022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A222560-E657-4CAE-B667-7BE9E224B2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9226104-0061-4319-8237-9C001BF85D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1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4" name="Graphic 78">
            <a:extLst>
              <a:ext uri="{FF2B5EF4-FFF2-40B4-BE49-F238E27FC236}">
                <a16:creationId xmlns:a16="http://schemas.microsoft.com/office/drawing/2014/main" id="{51B01909-73B8-4486-A749-C643B1D7E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3267662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25" name="Graphic 78">
              <a:extLst>
                <a:ext uri="{FF2B5EF4-FFF2-40B4-BE49-F238E27FC236}">
                  <a16:creationId xmlns:a16="http://schemas.microsoft.com/office/drawing/2014/main" id="{5E279D86-4533-45F1-B0AA-D237399A5E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" name="Graphic 78">
              <a:extLst>
                <a:ext uri="{FF2B5EF4-FFF2-40B4-BE49-F238E27FC236}">
                  <a16:creationId xmlns:a16="http://schemas.microsoft.com/office/drawing/2014/main" id="{764FD722-CB31-4326-ADD8-CBA52FD1F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27" name="Graphic 78">
                <a:extLst>
                  <a:ext uri="{FF2B5EF4-FFF2-40B4-BE49-F238E27FC236}">
                    <a16:creationId xmlns:a16="http://schemas.microsoft.com/office/drawing/2014/main" id="{24E4BCEC-8B0A-444E-8509-1B3BB0449E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Graphic 78">
                <a:extLst>
                  <a:ext uri="{FF2B5EF4-FFF2-40B4-BE49-F238E27FC236}">
                    <a16:creationId xmlns:a16="http://schemas.microsoft.com/office/drawing/2014/main" id="{9DB36622-1DC7-4B17-8984-588BA8999F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Graphic 78">
                <a:extLst>
                  <a:ext uri="{FF2B5EF4-FFF2-40B4-BE49-F238E27FC236}">
                    <a16:creationId xmlns:a16="http://schemas.microsoft.com/office/drawing/2014/main" id="{51B97AF0-1974-42B9-B5FC-A332C52E82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Graphic 78">
                <a:extLst>
                  <a:ext uri="{FF2B5EF4-FFF2-40B4-BE49-F238E27FC236}">
                    <a16:creationId xmlns:a16="http://schemas.microsoft.com/office/drawing/2014/main" id="{95A298AD-BE5D-4BE1-8CDF-DBFB42D63F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24DAFC-6515-3FC1-1328-811FB582D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453" y="971398"/>
            <a:ext cx="5383698" cy="158437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/>
              <a:t>Celebrate Our Diverse Community</a:t>
            </a:r>
          </a:p>
        </p:txBody>
      </p:sp>
      <p:grpSp>
        <p:nvGrpSpPr>
          <p:cNvPr id="34" name="Graphic 78">
            <a:extLst>
              <a:ext uri="{FF2B5EF4-FFF2-40B4-BE49-F238E27FC236}">
                <a16:creationId xmlns:a16="http://schemas.microsoft.com/office/drawing/2014/main" id="{674FBD09-398F-4886-8D52-3CCAB16ED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44591" y="971370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35" name="Graphic 78">
              <a:extLst>
                <a:ext uri="{FF2B5EF4-FFF2-40B4-BE49-F238E27FC236}">
                  <a16:creationId xmlns:a16="http://schemas.microsoft.com/office/drawing/2014/main" id="{794E9BAB-B9ED-4E72-B558-1E4B87537E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" name="Graphic 78">
              <a:extLst>
                <a:ext uri="{FF2B5EF4-FFF2-40B4-BE49-F238E27FC236}">
                  <a16:creationId xmlns:a16="http://schemas.microsoft.com/office/drawing/2014/main" id="{809A1029-A1BA-4EF8-959B-2AF852A34D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37" name="Graphic 78">
                <a:extLst>
                  <a:ext uri="{FF2B5EF4-FFF2-40B4-BE49-F238E27FC236}">
                    <a16:creationId xmlns:a16="http://schemas.microsoft.com/office/drawing/2014/main" id="{1618CAAA-B087-4302-8144-EFDD1D9FDB5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Graphic 78">
                <a:extLst>
                  <a:ext uri="{FF2B5EF4-FFF2-40B4-BE49-F238E27FC236}">
                    <a16:creationId xmlns:a16="http://schemas.microsoft.com/office/drawing/2014/main" id="{D71D93E1-AEA4-4F92-BA99-24786C8A11B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Graphic 78">
                <a:extLst>
                  <a:ext uri="{FF2B5EF4-FFF2-40B4-BE49-F238E27FC236}">
                    <a16:creationId xmlns:a16="http://schemas.microsoft.com/office/drawing/2014/main" id="{CE7112A6-6EAE-4620-B089-30D687AA0A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Graphic 78">
                <a:extLst>
                  <a:ext uri="{FF2B5EF4-FFF2-40B4-BE49-F238E27FC236}">
                    <a16:creationId xmlns:a16="http://schemas.microsoft.com/office/drawing/2014/main" id="{6F45DEA9-D350-4D7C-B408-D0250EE30C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4" name="Picture 3" descr="A picture containing text, book, shelf, library&#10;&#10;Description automatically generated">
            <a:extLst>
              <a:ext uri="{FF2B5EF4-FFF2-40B4-BE49-F238E27FC236}">
                <a16:creationId xmlns:a16="http://schemas.microsoft.com/office/drawing/2014/main" id="{EE602722-040C-7C5A-AF00-D742517169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55" y="2851111"/>
            <a:ext cx="4534182" cy="3400637"/>
          </a:xfrm>
          <a:prstGeom prst="rect">
            <a:avLst/>
          </a:prstGeom>
        </p:spPr>
      </p:pic>
      <p:pic>
        <p:nvPicPr>
          <p:cNvPr id="6" name="Picture 5" descr="A picture containing text, indoor, ceiling, shelf&#10;&#10;Description automatically generated">
            <a:extLst>
              <a:ext uri="{FF2B5EF4-FFF2-40B4-BE49-F238E27FC236}">
                <a16:creationId xmlns:a16="http://schemas.microsoft.com/office/drawing/2014/main" id="{438D9492-3FD9-DBC2-83D7-21B969FC0A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092" y="2851111"/>
            <a:ext cx="4534182" cy="3400637"/>
          </a:xfrm>
          <a:prstGeom prst="rect">
            <a:avLst/>
          </a:prstGeom>
        </p:spPr>
      </p:pic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11E84B46-9597-410B-A51F-E2E0F2FAF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6006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D4FD378-E29E-4996-A8B0-11E2368A6E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10732601" y="535113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BA59DF4-225D-4521-9655-5F0DF52E48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5295146-5EA5-417D-AAEE-F59000BC67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3768FE2E-63BB-4E2F-8744-A188E6C611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48" name="Graphic 12">
              <a:extLst>
                <a:ext uri="{FF2B5EF4-FFF2-40B4-BE49-F238E27FC236}">
                  <a16:creationId xmlns:a16="http://schemas.microsoft.com/office/drawing/2014/main" id="{4641D6CE-B3E9-440C-BAAE-6F6968AAAD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Graphic 15">
              <a:extLst>
                <a:ext uri="{FF2B5EF4-FFF2-40B4-BE49-F238E27FC236}">
                  <a16:creationId xmlns:a16="http://schemas.microsoft.com/office/drawing/2014/main" id="{8D02F1DC-8FDC-4424-8750-42EE6CB9FB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Graphic 15">
              <a:extLst>
                <a:ext uri="{FF2B5EF4-FFF2-40B4-BE49-F238E27FC236}">
                  <a16:creationId xmlns:a16="http://schemas.microsoft.com/office/drawing/2014/main" id="{2BB6A551-D864-43F8-B270-809C68AE3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57277C8-A482-4AA3-AFA6-7F211CE35C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536225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35959F4-53DA-47FF-BC24-1E5B75C69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7CF83E8-F6F0-41E3-B580-7412A04DD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A0B6DBB-705D-48D0-842C-F9DFA7684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194A764-16E1-4D0D-9357-76F80E6086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15B7F3F-A40D-4F24-8536-E2420B4332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5" name="Graphic 12">
              <a:extLst>
                <a:ext uri="{FF2B5EF4-FFF2-40B4-BE49-F238E27FC236}">
                  <a16:creationId xmlns:a16="http://schemas.microsoft.com/office/drawing/2014/main" id="{CEF42844-A829-4ED2-A360-63BB2A7C4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Graphic 15">
              <a:extLst>
                <a:ext uri="{FF2B5EF4-FFF2-40B4-BE49-F238E27FC236}">
                  <a16:creationId xmlns:a16="http://schemas.microsoft.com/office/drawing/2014/main" id="{57B23B52-A1C3-44EF-BC11-9094A0DA1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Graphic 15">
              <a:extLst>
                <a:ext uri="{FF2B5EF4-FFF2-40B4-BE49-F238E27FC236}">
                  <a16:creationId xmlns:a16="http://schemas.microsoft.com/office/drawing/2014/main" id="{064E08E5-DA92-4CF2-A0BF-E34180022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A222560-E657-4CAE-B667-7BE9E224B2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9226104-0061-4319-8237-9C001BF85D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1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2" name="Graphic 78">
            <a:extLst>
              <a:ext uri="{FF2B5EF4-FFF2-40B4-BE49-F238E27FC236}">
                <a16:creationId xmlns:a16="http://schemas.microsoft.com/office/drawing/2014/main" id="{51B01909-73B8-4486-A749-C643B1D7E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3267662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23" name="Graphic 78">
              <a:extLst>
                <a:ext uri="{FF2B5EF4-FFF2-40B4-BE49-F238E27FC236}">
                  <a16:creationId xmlns:a16="http://schemas.microsoft.com/office/drawing/2014/main" id="{5E279D86-4533-45F1-B0AA-D237399A5E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aphic 78">
              <a:extLst>
                <a:ext uri="{FF2B5EF4-FFF2-40B4-BE49-F238E27FC236}">
                  <a16:creationId xmlns:a16="http://schemas.microsoft.com/office/drawing/2014/main" id="{764FD722-CB31-4326-ADD8-CBA52FD1F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25" name="Graphic 78">
                <a:extLst>
                  <a:ext uri="{FF2B5EF4-FFF2-40B4-BE49-F238E27FC236}">
                    <a16:creationId xmlns:a16="http://schemas.microsoft.com/office/drawing/2014/main" id="{24E4BCEC-8B0A-444E-8509-1B3BB0449E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Graphic 78">
                <a:extLst>
                  <a:ext uri="{FF2B5EF4-FFF2-40B4-BE49-F238E27FC236}">
                    <a16:creationId xmlns:a16="http://schemas.microsoft.com/office/drawing/2014/main" id="{9DB36622-1DC7-4B17-8984-588BA8999F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Graphic 78">
                <a:extLst>
                  <a:ext uri="{FF2B5EF4-FFF2-40B4-BE49-F238E27FC236}">
                    <a16:creationId xmlns:a16="http://schemas.microsoft.com/office/drawing/2014/main" id="{51B97AF0-1974-42B9-B5FC-A332C52E82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Graphic 78">
                <a:extLst>
                  <a:ext uri="{FF2B5EF4-FFF2-40B4-BE49-F238E27FC236}">
                    <a16:creationId xmlns:a16="http://schemas.microsoft.com/office/drawing/2014/main" id="{95A298AD-BE5D-4BE1-8CDF-DBFB42D63F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A5D0B0D3-D735-4619-AA45-B57B791E1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7C2AA75-0C7A-E345-56AE-6A9C42CFD1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16" r="-1" b="4871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948AEA76-67F2-4344-A189-9BFFE0076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70186" y="-570186"/>
            <a:ext cx="6858000" cy="7998371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99DBA2-DC23-587D-83EF-2A2897FE4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799521"/>
            <a:ext cx="5565648" cy="21796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>
                <a:solidFill>
                  <a:srgbClr val="FFFFFF"/>
                </a:solidFill>
              </a:rPr>
              <a:t>Celebrate Our Diverse Community</a:t>
            </a: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CF7F2079-504C-499A-A644-58F4DDC76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85350" y="-785349"/>
            <a:ext cx="744976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36" name="Graphic 78">
            <a:extLst>
              <a:ext uri="{FF2B5EF4-FFF2-40B4-BE49-F238E27FC236}">
                <a16:creationId xmlns:a16="http://schemas.microsoft.com/office/drawing/2014/main" id="{DBBA0A0D-8F6A-400A-9E49-8C008E2C7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3267662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37" name="Graphic 78">
              <a:extLst>
                <a:ext uri="{FF2B5EF4-FFF2-40B4-BE49-F238E27FC236}">
                  <a16:creationId xmlns:a16="http://schemas.microsoft.com/office/drawing/2014/main" id="{A5DD701E-4BC9-48E3-AF4F-013B52D63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8" name="Graphic 78">
              <a:extLst>
                <a:ext uri="{FF2B5EF4-FFF2-40B4-BE49-F238E27FC236}">
                  <a16:creationId xmlns:a16="http://schemas.microsoft.com/office/drawing/2014/main" id="{FB658B62-664D-4B3B-BBDA-235666290B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39" name="Graphic 78">
                <a:extLst>
                  <a:ext uri="{FF2B5EF4-FFF2-40B4-BE49-F238E27FC236}">
                    <a16:creationId xmlns:a16="http://schemas.microsoft.com/office/drawing/2014/main" id="{B11F9D25-67B1-4BDB-A290-97B93A19DF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Graphic 78">
                <a:extLst>
                  <a:ext uri="{FF2B5EF4-FFF2-40B4-BE49-F238E27FC236}">
                    <a16:creationId xmlns:a16="http://schemas.microsoft.com/office/drawing/2014/main" id="{B9D5C40A-1B1B-4C25-9707-E8F1CF6EEC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Graphic 78">
                <a:extLst>
                  <a:ext uri="{FF2B5EF4-FFF2-40B4-BE49-F238E27FC236}">
                    <a16:creationId xmlns:a16="http://schemas.microsoft.com/office/drawing/2014/main" id="{2DD0C1D6-FF64-45AB-8775-83AB3C470B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Graphic 78">
                <a:extLst>
                  <a:ext uri="{FF2B5EF4-FFF2-40B4-BE49-F238E27FC236}">
                    <a16:creationId xmlns:a16="http://schemas.microsoft.com/office/drawing/2014/main" id="{15AFBB84-8485-4329-89FC-04663D985B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3D505D40-32E9-4C48-81F8-AD80433BE6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6006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507BF36-B92B-4CAC-BCA7-8364B51E1F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276237E-3A6D-452F-879C-FB8C77A18D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38BC9243-F4BF-48A7-89AE-DFA5B37DE6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5DE414EC-F3DF-412E-9B22-5328DAA99C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0" name="Graphic 12">
              <a:extLst>
                <a:ext uri="{FF2B5EF4-FFF2-40B4-BE49-F238E27FC236}">
                  <a16:creationId xmlns:a16="http://schemas.microsoft.com/office/drawing/2014/main" id="{039C06B1-FDEA-47B1-8222-7D622CD72F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Graphic 15">
              <a:extLst>
                <a:ext uri="{FF2B5EF4-FFF2-40B4-BE49-F238E27FC236}">
                  <a16:creationId xmlns:a16="http://schemas.microsoft.com/office/drawing/2014/main" id="{B834C8C1-9BD1-4635-8E5B-65815F9017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Graphic 15">
              <a:extLst>
                <a:ext uri="{FF2B5EF4-FFF2-40B4-BE49-F238E27FC236}">
                  <a16:creationId xmlns:a16="http://schemas.microsoft.com/office/drawing/2014/main" id="{2963D456-B3F4-4EDC-827E-645741F64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73A58845-EFFB-4806-BC6D-47418C155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408185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Freeform: Shape 121">
            <a:extLst>
              <a:ext uri="{FF2B5EF4-FFF2-40B4-BE49-F238E27FC236}">
                <a16:creationId xmlns:a16="http://schemas.microsoft.com/office/drawing/2014/main" id="{435959F4-53DA-47FF-BC24-1E5B75C69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A7CF83E8-F6F0-41E3-B580-7412A04DD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1A0B6DBB-705D-48D0-842C-F9DFA7684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194A764-16E1-4D0D-9357-76F80E6086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115B7F3F-A40D-4F24-8536-E2420B4332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28" name="Graphic 12">
              <a:extLst>
                <a:ext uri="{FF2B5EF4-FFF2-40B4-BE49-F238E27FC236}">
                  <a16:creationId xmlns:a16="http://schemas.microsoft.com/office/drawing/2014/main" id="{CEF42844-A829-4ED2-A360-63BB2A7C4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Graphic 15">
              <a:extLst>
                <a:ext uri="{FF2B5EF4-FFF2-40B4-BE49-F238E27FC236}">
                  <a16:creationId xmlns:a16="http://schemas.microsoft.com/office/drawing/2014/main" id="{57B23B52-A1C3-44EF-BC11-9094A0DA1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Graphic 15">
              <a:extLst>
                <a:ext uri="{FF2B5EF4-FFF2-40B4-BE49-F238E27FC236}">
                  <a16:creationId xmlns:a16="http://schemas.microsoft.com/office/drawing/2014/main" id="{064E08E5-DA92-4CF2-A0BF-E34180022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7A222560-E657-4CAE-B667-7BE9E224B2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3" name="Freeform: Shape 132">
            <a:extLst>
              <a:ext uri="{FF2B5EF4-FFF2-40B4-BE49-F238E27FC236}">
                <a16:creationId xmlns:a16="http://schemas.microsoft.com/office/drawing/2014/main" id="{59226104-0061-4319-8237-9C001BF85D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1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35" name="Graphic 78">
            <a:extLst>
              <a:ext uri="{FF2B5EF4-FFF2-40B4-BE49-F238E27FC236}">
                <a16:creationId xmlns:a16="http://schemas.microsoft.com/office/drawing/2014/main" id="{51B01909-73B8-4486-A749-C643B1D7E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3267662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136" name="Graphic 78">
              <a:extLst>
                <a:ext uri="{FF2B5EF4-FFF2-40B4-BE49-F238E27FC236}">
                  <a16:creationId xmlns:a16="http://schemas.microsoft.com/office/drawing/2014/main" id="{5E279D86-4533-45F1-B0AA-D237399A5E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7" name="Graphic 78">
              <a:extLst>
                <a:ext uri="{FF2B5EF4-FFF2-40B4-BE49-F238E27FC236}">
                  <a16:creationId xmlns:a16="http://schemas.microsoft.com/office/drawing/2014/main" id="{764FD722-CB31-4326-ADD8-CBA52FD1F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38" name="Graphic 78">
                <a:extLst>
                  <a:ext uri="{FF2B5EF4-FFF2-40B4-BE49-F238E27FC236}">
                    <a16:creationId xmlns:a16="http://schemas.microsoft.com/office/drawing/2014/main" id="{24E4BCEC-8B0A-444E-8509-1B3BB0449E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Graphic 78">
                <a:extLst>
                  <a:ext uri="{FF2B5EF4-FFF2-40B4-BE49-F238E27FC236}">
                    <a16:creationId xmlns:a16="http://schemas.microsoft.com/office/drawing/2014/main" id="{9DB36622-1DC7-4B17-8984-588BA8999F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Graphic 78">
                <a:extLst>
                  <a:ext uri="{FF2B5EF4-FFF2-40B4-BE49-F238E27FC236}">
                    <a16:creationId xmlns:a16="http://schemas.microsoft.com/office/drawing/2014/main" id="{51B97AF0-1974-42B9-B5FC-A332C52E82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Graphic 78">
                <a:extLst>
                  <a:ext uri="{FF2B5EF4-FFF2-40B4-BE49-F238E27FC236}">
                    <a16:creationId xmlns:a16="http://schemas.microsoft.com/office/drawing/2014/main" id="{95A298AD-BE5D-4BE1-8CDF-DBFB42D63F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 useBgFill="1">
        <p:nvSpPr>
          <p:cNvPr id="143" name="Rectangle 142">
            <a:extLst>
              <a:ext uri="{FF2B5EF4-FFF2-40B4-BE49-F238E27FC236}">
                <a16:creationId xmlns:a16="http://schemas.microsoft.com/office/drawing/2014/main" id="{A5D0B0D3-D735-4619-AA45-B57B791E1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2FD41-CB52-6266-FB5C-5E117F299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1122363"/>
            <a:ext cx="5561628" cy="197834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/>
              <a:t>Celebrate Our Diverse Community</a:t>
            </a:r>
          </a:p>
        </p:txBody>
      </p:sp>
      <p:grpSp>
        <p:nvGrpSpPr>
          <p:cNvPr id="145" name="Graphic 78">
            <a:extLst>
              <a:ext uri="{FF2B5EF4-FFF2-40B4-BE49-F238E27FC236}">
                <a16:creationId xmlns:a16="http://schemas.microsoft.com/office/drawing/2014/main" id="{06B4C967-D337-479B-87CA-7587B7FCF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352" y="3267662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146" name="Graphic 78">
              <a:extLst>
                <a:ext uri="{FF2B5EF4-FFF2-40B4-BE49-F238E27FC236}">
                  <a16:creationId xmlns:a16="http://schemas.microsoft.com/office/drawing/2014/main" id="{6EF1A9DB-7052-4254-8534-9AAED6F6B6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7" name="Graphic 78">
              <a:extLst>
                <a:ext uri="{FF2B5EF4-FFF2-40B4-BE49-F238E27FC236}">
                  <a16:creationId xmlns:a16="http://schemas.microsoft.com/office/drawing/2014/main" id="{55D44775-F9E3-4142-8CDB-277AEF2F38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48" name="Graphic 78">
                <a:extLst>
                  <a:ext uri="{FF2B5EF4-FFF2-40B4-BE49-F238E27FC236}">
                    <a16:creationId xmlns:a16="http://schemas.microsoft.com/office/drawing/2014/main" id="{93BB9C83-6DC3-450C-BFAD-0CB5EAD294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Graphic 78">
                <a:extLst>
                  <a:ext uri="{FF2B5EF4-FFF2-40B4-BE49-F238E27FC236}">
                    <a16:creationId xmlns:a16="http://schemas.microsoft.com/office/drawing/2014/main" id="{4E01AF91-A65B-4AE1-96C9-4168BD8F90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Graphic 78">
                <a:extLst>
                  <a:ext uri="{FF2B5EF4-FFF2-40B4-BE49-F238E27FC236}">
                    <a16:creationId xmlns:a16="http://schemas.microsoft.com/office/drawing/2014/main" id="{0AD45C08-DFB9-441F-A901-BCB9B03058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Graphic 78">
                <a:extLst>
                  <a:ext uri="{FF2B5EF4-FFF2-40B4-BE49-F238E27FC236}">
                    <a16:creationId xmlns:a16="http://schemas.microsoft.com/office/drawing/2014/main" id="{E05BEC0E-4EE4-42C4-BF0B-15F9AC51815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4" name="Picture 3" descr="A group of people in a classroom&#10;&#10;Description automatically generated with low confidence">
            <a:extLst>
              <a:ext uri="{FF2B5EF4-FFF2-40B4-BE49-F238E27FC236}">
                <a16:creationId xmlns:a16="http://schemas.microsoft.com/office/drawing/2014/main" id="{631F4C83-150B-D2C6-B997-B7A506AAED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r="4" b="4"/>
          <a:stretch/>
        </p:blipFill>
        <p:spPr>
          <a:xfrm>
            <a:off x="7181398" y="10"/>
            <a:ext cx="5010602" cy="3428990"/>
          </a:xfrm>
          <a:prstGeom prst="rect">
            <a:avLst/>
          </a:prstGeom>
        </p:spPr>
      </p:pic>
      <p:pic>
        <p:nvPicPr>
          <p:cNvPr id="6" name="Picture 5" descr="A picture containing text, person, room&#10;&#10;Description automatically generated">
            <a:extLst>
              <a:ext uri="{FF2B5EF4-FFF2-40B4-BE49-F238E27FC236}">
                <a16:creationId xmlns:a16="http://schemas.microsoft.com/office/drawing/2014/main" id="{1E354368-856F-C88F-38E7-ECC25EC725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r="4" b="4"/>
          <a:stretch/>
        </p:blipFill>
        <p:spPr>
          <a:xfrm>
            <a:off x="7181398" y="3429000"/>
            <a:ext cx="5010602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058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35959F4-53DA-47FF-BC24-1E5B75C69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7CF83E8-F6F0-41E3-B580-7412A04DD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A0B6DBB-705D-48D0-842C-F9DFA7684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194A764-16E1-4D0D-9357-76F80E6086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15B7F3F-A40D-4F24-8536-E2420B4332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5" name="Graphic 12">
              <a:extLst>
                <a:ext uri="{FF2B5EF4-FFF2-40B4-BE49-F238E27FC236}">
                  <a16:creationId xmlns:a16="http://schemas.microsoft.com/office/drawing/2014/main" id="{CEF42844-A829-4ED2-A360-63BB2A7C4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Graphic 15">
              <a:extLst>
                <a:ext uri="{FF2B5EF4-FFF2-40B4-BE49-F238E27FC236}">
                  <a16:creationId xmlns:a16="http://schemas.microsoft.com/office/drawing/2014/main" id="{57B23B52-A1C3-44EF-BC11-9094A0DA1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Graphic 15">
              <a:extLst>
                <a:ext uri="{FF2B5EF4-FFF2-40B4-BE49-F238E27FC236}">
                  <a16:creationId xmlns:a16="http://schemas.microsoft.com/office/drawing/2014/main" id="{064E08E5-DA92-4CF2-A0BF-E34180022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A222560-E657-4CAE-B667-7BE9E224B2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9226104-0061-4319-8237-9C001BF85D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1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2" name="Graphic 78">
            <a:extLst>
              <a:ext uri="{FF2B5EF4-FFF2-40B4-BE49-F238E27FC236}">
                <a16:creationId xmlns:a16="http://schemas.microsoft.com/office/drawing/2014/main" id="{51B01909-73B8-4486-A749-C643B1D7E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3267662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23" name="Graphic 78">
              <a:extLst>
                <a:ext uri="{FF2B5EF4-FFF2-40B4-BE49-F238E27FC236}">
                  <a16:creationId xmlns:a16="http://schemas.microsoft.com/office/drawing/2014/main" id="{5E279D86-4533-45F1-B0AA-D237399A5E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aphic 78">
              <a:extLst>
                <a:ext uri="{FF2B5EF4-FFF2-40B4-BE49-F238E27FC236}">
                  <a16:creationId xmlns:a16="http://schemas.microsoft.com/office/drawing/2014/main" id="{764FD722-CB31-4326-ADD8-CBA52FD1F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25" name="Graphic 78">
                <a:extLst>
                  <a:ext uri="{FF2B5EF4-FFF2-40B4-BE49-F238E27FC236}">
                    <a16:creationId xmlns:a16="http://schemas.microsoft.com/office/drawing/2014/main" id="{24E4BCEC-8B0A-444E-8509-1B3BB0449E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Graphic 78">
                <a:extLst>
                  <a:ext uri="{FF2B5EF4-FFF2-40B4-BE49-F238E27FC236}">
                    <a16:creationId xmlns:a16="http://schemas.microsoft.com/office/drawing/2014/main" id="{9DB36622-1DC7-4B17-8984-588BA8999F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Graphic 78">
                <a:extLst>
                  <a:ext uri="{FF2B5EF4-FFF2-40B4-BE49-F238E27FC236}">
                    <a16:creationId xmlns:a16="http://schemas.microsoft.com/office/drawing/2014/main" id="{51B97AF0-1974-42B9-B5FC-A332C52E82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Graphic 78">
                <a:extLst>
                  <a:ext uri="{FF2B5EF4-FFF2-40B4-BE49-F238E27FC236}">
                    <a16:creationId xmlns:a16="http://schemas.microsoft.com/office/drawing/2014/main" id="{95A298AD-BE5D-4BE1-8CDF-DBFB42D63F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A5D0B0D3-D735-4619-AA45-B57B791E1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AAFB5C-09CD-ED96-4052-89FCD1E0E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885557"/>
            <a:ext cx="4114800" cy="221515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/>
              <a:t>Promote the Library</a:t>
            </a: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752C2BA4-3BBE-4D22-A0D9-8D2A7B8F1C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5918708"/>
            <a:ext cx="4187283" cy="93929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Picture 3" descr="A group of people at a table&#10;&#10;Description automatically generated with low confidence">
            <a:extLst>
              <a:ext uri="{FF2B5EF4-FFF2-40B4-BE49-F238E27FC236}">
                <a16:creationId xmlns:a16="http://schemas.microsoft.com/office/drawing/2014/main" id="{335582CD-545D-F6A1-8C03-B71682F04E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5" r="11199" b="-1"/>
          <a:stretch/>
        </p:blipFill>
        <p:spPr>
          <a:xfrm>
            <a:off x="5334000" y="10"/>
            <a:ext cx="6858000" cy="6855654"/>
          </a:xfrm>
          <a:prstGeom prst="rect">
            <a:avLst/>
          </a:prstGeom>
        </p:spPr>
      </p:pic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82AA7049-B18D-49D6-AD7D-DBB9E19FB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0713190" y="-534982"/>
            <a:ext cx="943826" cy="2013794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850DB66-16D1-4953-A6E3-FCA3DC5F27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635690" y="328232"/>
            <a:ext cx="886142" cy="693398"/>
            <a:chOff x="10948005" y="3379098"/>
            <a:chExt cx="868640" cy="679702"/>
          </a:xfrm>
          <a:solidFill>
            <a:schemeClr val="accent6"/>
          </a:solidFill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D698AB2F-1D17-4249-81CB-9A41D46B8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5301961-8687-4ADB-8043-4065F47076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39" name="Graphic 15">
              <a:extLst>
                <a:ext uri="{FF2B5EF4-FFF2-40B4-BE49-F238E27FC236}">
                  <a16:creationId xmlns:a16="http://schemas.microsoft.com/office/drawing/2014/main" id="{9DC20816-893A-4201-AA91-22F71E46F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Graphic 15">
              <a:extLst>
                <a:ext uri="{FF2B5EF4-FFF2-40B4-BE49-F238E27FC236}">
                  <a16:creationId xmlns:a16="http://schemas.microsoft.com/office/drawing/2014/main" id="{866D1F4E-BA21-44F3-A97A-E979C5FE78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B35EADCB-1DB5-4B69-892B-14567F5280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3" name="Graphic 78">
            <a:extLst>
              <a:ext uri="{FF2B5EF4-FFF2-40B4-BE49-F238E27FC236}">
                <a16:creationId xmlns:a16="http://schemas.microsoft.com/office/drawing/2014/main" id="{06B4C967-D337-479B-87CA-7587B7FCF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352" y="3267662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44" name="Graphic 78">
              <a:extLst>
                <a:ext uri="{FF2B5EF4-FFF2-40B4-BE49-F238E27FC236}">
                  <a16:creationId xmlns:a16="http://schemas.microsoft.com/office/drawing/2014/main" id="{6EF1A9DB-7052-4254-8534-9AAED6F6B6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5" name="Graphic 78">
              <a:extLst>
                <a:ext uri="{FF2B5EF4-FFF2-40B4-BE49-F238E27FC236}">
                  <a16:creationId xmlns:a16="http://schemas.microsoft.com/office/drawing/2014/main" id="{55D44775-F9E3-4142-8CDB-277AEF2F38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46" name="Graphic 78">
                <a:extLst>
                  <a:ext uri="{FF2B5EF4-FFF2-40B4-BE49-F238E27FC236}">
                    <a16:creationId xmlns:a16="http://schemas.microsoft.com/office/drawing/2014/main" id="{93BB9C83-6DC3-450C-BFAD-0CB5EAD294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Graphic 78">
                <a:extLst>
                  <a:ext uri="{FF2B5EF4-FFF2-40B4-BE49-F238E27FC236}">
                    <a16:creationId xmlns:a16="http://schemas.microsoft.com/office/drawing/2014/main" id="{4E01AF91-A65B-4AE1-96C9-4168BD8F90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Graphic 78">
                <a:extLst>
                  <a:ext uri="{FF2B5EF4-FFF2-40B4-BE49-F238E27FC236}">
                    <a16:creationId xmlns:a16="http://schemas.microsoft.com/office/drawing/2014/main" id="{0AD45C08-DFB9-441F-A901-BCB9B03058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Graphic 78">
                <a:extLst>
                  <a:ext uri="{FF2B5EF4-FFF2-40B4-BE49-F238E27FC236}">
                    <a16:creationId xmlns:a16="http://schemas.microsoft.com/office/drawing/2014/main" id="{E05BEC0E-4EE4-42C4-BF0B-15F9AC51815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94BC1C8-7FEE-F732-8828-AB7DBA870A00}"/>
              </a:ext>
            </a:extLst>
          </p:cNvPr>
          <p:cNvSpPr txBox="1"/>
          <p:nvPr/>
        </p:nvSpPr>
        <p:spPr>
          <a:xfrm>
            <a:off x="198120" y="6187334"/>
            <a:ext cx="4937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3"/>
              </a:rPr>
              <a:t>https://washoecountylibrary.us/services/outreach.php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227832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35959F4-53DA-47FF-BC24-1E5B75C69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7CF83E8-F6F0-41E3-B580-7412A04DD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A0B6DBB-705D-48D0-842C-F9DFA7684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194A764-16E1-4D0D-9357-76F80E6086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15B7F3F-A40D-4F24-8536-E2420B4332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5" name="Graphic 12">
              <a:extLst>
                <a:ext uri="{FF2B5EF4-FFF2-40B4-BE49-F238E27FC236}">
                  <a16:creationId xmlns:a16="http://schemas.microsoft.com/office/drawing/2014/main" id="{CEF42844-A829-4ED2-A360-63BB2A7C4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Graphic 15">
              <a:extLst>
                <a:ext uri="{FF2B5EF4-FFF2-40B4-BE49-F238E27FC236}">
                  <a16:creationId xmlns:a16="http://schemas.microsoft.com/office/drawing/2014/main" id="{57B23B52-A1C3-44EF-BC11-9094A0DA1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Graphic 15">
              <a:extLst>
                <a:ext uri="{FF2B5EF4-FFF2-40B4-BE49-F238E27FC236}">
                  <a16:creationId xmlns:a16="http://schemas.microsoft.com/office/drawing/2014/main" id="{064E08E5-DA92-4CF2-A0BF-E34180022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A222560-E657-4CAE-B667-7BE9E224B2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9226104-0061-4319-8237-9C001BF85D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1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2" name="Graphic 78">
            <a:extLst>
              <a:ext uri="{FF2B5EF4-FFF2-40B4-BE49-F238E27FC236}">
                <a16:creationId xmlns:a16="http://schemas.microsoft.com/office/drawing/2014/main" id="{51B01909-73B8-4486-A749-C643B1D7E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3267662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23" name="Graphic 78">
              <a:extLst>
                <a:ext uri="{FF2B5EF4-FFF2-40B4-BE49-F238E27FC236}">
                  <a16:creationId xmlns:a16="http://schemas.microsoft.com/office/drawing/2014/main" id="{5E279D86-4533-45F1-B0AA-D237399A5E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aphic 78">
              <a:extLst>
                <a:ext uri="{FF2B5EF4-FFF2-40B4-BE49-F238E27FC236}">
                  <a16:creationId xmlns:a16="http://schemas.microsoft.com/office/drawing/2014/main" id="{764FD722-CB31-4326-ADD8-CBA52FD1F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25" name="Graphic 78">
                <a:extLst>
                  <a:ext uri="{FF2B5EF4-FFF2-40B4-BE49-F238E27FC236}">
                    <a16:creationId xmlns:a16="http://schemas.microsoft.com/office/drawing/2014/main" id="{24E4BCEC-8B0A-444E-8509-1B3BB0449E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Graphic 78">
                <a:extLst>
                  <a:ext uri="{FF2B5EF4-FFF2-40B4-BE49-F238E27FC236}">
                    <a16:creationId xmlns:a16="http://schemas.microsoft.com/office/drawing/2014/main" id="{9DB36622-1DC7-4B17-8984-588BA8999F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Graphic 78">
                <a:extLst>
                  <a:ext uri="{FF2B5EF4-FFF2-40B4-BE49-F238E27FC236}">
                    <a16:creationId xmlns:a16="http://schemas.microsoft.com/office/drawing/2014/main" id="{51B97AF0-1974-42B9-B5FC-A332C52E82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Graphic 78">
                <a:extLst>
                  <a:ext uri="{FF2B5EF4-FFF2-40B4-BE49-F238E27FC236}">
                    <a16:creationId xmlns:a16="http://schemas.microsoft.com/office/drawing/2014/main" id="{95A298AD-BE5D-4BE1-8CDF-DBFB42D63F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A5D0B0D3-D735-4619-AA45-B57B791E1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1934B0-B4A2-CA32-0CDA-CD25A25E9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1122363"/>
            <a:ext cx="5313400" cy="197834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/>
              <a:t>Promote the Library</a:t>
            </a: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3D505D40-32E9-4C48-81F8-AD80433BE6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-7670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507BF36-B92B-4CAC-BCA7-8364B51E1F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 flipV="1">
            <a:off x="1701611" y="285553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276237E-3A6D-452F-879C-FB8C77A18D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38BC9243-F4BF-48A7-89AE-DFA5B37DE6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DE414EC-F3DF-412E-9B22-5328DAA99C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38" name="Graphic 12">
              <a:extLst>
                <a:ext uri="{FF2B5EF4-FFF2-40B4-BE49-F238E27FC236}">
                  <a16:creationId xmlns:a16="http://schemas.microsoft.com/office/drawing/2014/main" id="{039C06B1-FDEA-47B1-8222-7D622CD72F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Graphic 15">
              <a:extLst>
                <a:ext uri="{FF2B5EF4-FFF2-40B4-BE49-F238E27FC236}">
                  <a16:creationId xmlns:a16="http://schemas.microsoft.com/office/drawing/2014/main" id="{B834C8C1-9BD1-4635-8E5B-65815F9017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Graphic 15">
              <a:extLst>
                <a:ext uri="{FF2B5EF4-FFF2-40B4-BE49-F238E27FC236}">
                  <a16:creationId xmlns:a16="http://schemas.microsoft.com/office/drawing/2014/main" id="{2963D456-B3F4-4EDC-827E-645741F64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3A58845-EFFB-4806-BC6D-47418C155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3" name="Graphic 78">
            <a:extLst>
              <a:ext uri="{FF2B5EF4-FFF2-40B4-BE49-F238E27FC236}">
                <a16:creationId xmlns:a16="http://schemas.microsoft.com/office/drawing/2014/main" id="{DBBA0A0D-8F6A-400A-9E49-8C008E2C7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3267662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44" name="Graphic 78">
              <a:extLst>
                <a:ext uri="{FF2B5EF4-FFF2-40B4-BE49-F238E27FC236}">
                  <a16:creationId xmlns:a16="http://schemas.microsoft.com/office/drawing/2014/main" id="{A5DD701E-4BC9-48E3-AF4F-013B52D63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5" name="Graphic 78">
              <a:extLst>
                <a:ext uri="{FF2B5EF4-FFF2-40B4-BE49-F238E27FC236}">
                  <a16:creationId xmlns:a16="http://schemas.microsoft.com/office/drawing/2014/main" id="{FB658B62-664D-4B3B-BBDA-235666290B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46" name="Graphic 78">
                <a:extLst>
                  <a:ext uri="{FF2B5EF4-FFF2-40B4-BE49-F238E27FC236}">
                    <a16:creationId xmlns:a16="http://schemas.microsoft.com/office/drawing/2014/main" id="{B11F9D25-67B1-4BDB-A290-97B93A19DF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Graphic 78">
                <a:extLst>
                  <a:ext uri="{FF2B5EF4-FFF2-40B4-BE49-F238E27FC236}">
                    <a16:creationId xmlns:a16="http://schemas.microsoft.com/office/drawing/2014/main" id="{B9D5C40A-1B1B-4C25-9707-E8F1CF6EEC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Graphic 78">
                <a:extLst>
                  <a:ext uri="{FF2B5EF4-FFF2-40B4-BE49-F238E27FC236}">
                    <a16:creationId xmlns:a16="http://schemas.microsoft.com/office/drawing/2014/main" id="{2DD0C1D6-FF64-45AB-8775-83AB3C470B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Graphic 78">
                <a:extLst>
                  <a:ext uri="{FF2B5EF4-FFF2-40B4-BE49-F238E27FC236}">
                    <a16:creationId xmlns:a16="http://schemas.microsoft.com/office/drawing/2014/main" id="{15AFBB84-8485-4329-89FC-04663D985B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4" name="Picture 3" descr="A picture containing text, person, child, young&#10;&#10;Description automatically generated">
            <a:extLst>
              <a:ext uri="{FF2B5EF4-FFF2-40B4-BE49-F238E27FC236}">
                <a16:creationId xmlns:a16="http://schemas.microsoft.com/office/drawing/2014/main" id="{58FB7E1C-9B4E-5EAE-2C77-8C0C09FE14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76" b="2"/>
          <a:stretch/>
        </p:blipFill>
        <p:spPr>
          <a:xfrm rot="5400000">
            <a:off x="5928360" y="594360"/>
            <a:ext cx="6858000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7688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Freeform: Shape 2054">
            <a:extLst>
              <a:ext uri="{FF2B5EF4-FFF2-40B4-BE49-F238E27FC236}">
                <a16:creationId xmlns:a16="http://schemas.microsoft.com/office/drawing/2014/main" id="{435959F4-53DA-47FF-BC24-1E5B75C69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2057" name="Group 2056">
            <a:extLst>
              <a:ext uri="{FF2B5EF4-FFF2-40B4-BE49-F238E27FC236}">
                <a16:creationId xmlns:a16="http://schemas.microsoft.com/office/drawing/2014/main" id="{A7CF83E8-F6F0-41E3-B580-7412A04DD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2058" name="Freeform: Shape 2057">
              <a:extLst>
                <a:ext uri="{FF2B5EF4-FFF2-40B4-BE49-F238E27FC236}">
                  <a16:creationId xmlns:a16="http://schemas.microsoft.com/office/drawing/2014/main" id="{1A0B6DBB-705D-48D0-842C-F9DFA7684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059" name="Freeform: Shape 2058">
              <a:extLst>
                <a:ext uri="{FF2B5EF4-FFF2-40B4-BE49-F238E27FC236}">
                  <a16:creationId xmlns:a16="http://schemas.microsoft.com/office/drawing/2014/main" id="{C194A764-16E1-4D0D-9357-76F80E6086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060" name="Freeform: Shape 2059">
              <a:extLst>
                <a:ext uri="{FF2B5EF4-FFF2-40B4-BE49-F238E27FC236}">
                  <a16:creationId xmlns:a16="http://schemas.microsoft.com/office/drawing/2014/main" id="{115B7F3F-A40D-4F24-8536-E2420B4332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061" name="Graphic 12">
              <a:extLst>
                <a:ext uri="{FF2B5EF4-FFF2-40B4-BE49-F238E27FC236}">
                  <a16:creationId xmlns:a16="http://schemas.microsoft.com/office/drawing/2014/main" id="{CEF42844-A829-4ED2-A360-63BB2A7C4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2" name="Graphic 15">
              <a:extLst>
                <a:ext uri="{FF2B5EF4-FFF2-40B4-BE49-F238E27FC236}">
                  <a16:creationId xmlns:a16="http://schemas.microsoft.com/office/drawing/2014/main" id="{57B23B52-A1C3-44EF-BC11-9094A0DA1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3" name="Graphic 15">
              <a:extLst>
                <a:ext uri="{FF2B5EF4-FFF2-40B4-BE49-F238E27FC236}">
                  <a16:creationId xmlns:a16="http://schemas.microsoft.com/office/drawing/2014/main" id="{064E08E5-DA92-4CF2-A0BF-E34180022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4" name="Freeform: Shape 2063">
              <a:extLst>
                <a:ext uri="{FF2B5EF4-FFF2-40B4-BE49-F238E27FC236}">
                  <a16:creationId xmlns:a16="http://schemas.microsoft.com/office/drawing/2014/main" id="{7A222560-E657-4CAE-B667-7BE9E224B2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066" name="Freeform: Shape 2065">
            <a:extLst>
              <a:ext uri="{FF2B5EF4-FFF2-40B4-BE49-F238E27FC236}">
                <a16:creationId xmlns:a16="http://schemas.microsoft.com/office/drawing/2014/main" id="{59226104-0061-4319-8237-9C001BF85D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1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068" name="Graphic 78">
            <a:extLst>
              <a:ext uri="{FF2B5EF4-FFF2-40B4-BE49-F238E27FC236}">
                <a16:creationId xmlns:a16="http://schemas.microsoft.com/office/drawing/2014/main" id="{51B01909-73B8-4486-A749-C643B1D7E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3267662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2069" name="Graphic 78">
              <a:extLst>
                <a:ext uri="{FF2B5EF4-FFF2-40B4-BE49-F238E27FC236}">
                  <a16:creationId xmlns:a16="http://schemas.microsoft.com/office/drawing/2014/main" id="{5E279D86-4533-45F1-B0AA-D237399A5E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70" name="Graphic 78">
              <a:extLst>
                <a:ext uri="{FF2B5EF4-FFF2-40B4-BE49-F238E27FC236}">
                  <a16:creationId xmlns:a16="http://schemas.microsoft.com/office/drawing/2014/main" id="{764FD722-CB31-4326-ADD8-CBA52FD1F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2071" name="Graphic 78">
                <a:extLst>
                  <a:ext uri="{FF2B5EF4-FFF2-40B4-BE49-F238E27FC236}">
                    <a16:creationId xmlns:a16="http://schemas.microsoft.com/office/drawing/2014/main" id="{24E4BCEC-8B0A-444E-8509-1B3BB0449E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2" name="Graphic 78">
                <a:extLst>
                  <a:ext uri="{FF2B5EF4-FFF2-40B4-BE49-F238E27FC236}">
                    <a16:creationId xmlns:a16="http://schemas.microsoft.com/office/drawing/2014/main" id="{9DB36622-1DC7-4B17-8984-588BA8999F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3" name="Graphic 78">
                <a:extLst>
                  <a:ext uri="{FF2B5EF4-FFF2-40B4-BE49-F238E27FC236}">
                    <a16:creationId xmlns:a16="http://schemas.microsoft.com/office/drawing/2014/main" id="{51B97AF0-1974-42B9-B5FC-A332C52E82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4" name="Graphic 78">
                <a:extLst>
                  <a:ext uri="{FF2B5EF4-FFF2-40B4-BE49-F238E27FC236}">
                    <a16:creationId xmlns:a16="http://schemas.microsoft.com/office/drawing/2014/main" id="{95A298AD-BE5D-4BE1-8CDF-DBFB42D63F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 useBgFill="1">
        <p:nvSpPr>
          <p:cNvPr id="2076" name="Rectangle 2075">
            <a:extLst>
              <a:ext uri="{FF2B5EF4-FFF2-40B4-BE49-F238E27FC236}">
                <a16:creationId xmlns:a16="http://schemas.microsoft.com/office/drawing/2014/main" id="{A5D0B0D3-D735-4619-AA45-B57B791E1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A47038-208D-C32E-BE9F-40900EA45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9740" y="1122363"/>
            <a:ext cx="5066592" cy="197834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/>
              <a:t>#NV50  2023 &amp; Beyond!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74F003B-F2E5-AE34-A017-9FFA855481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330"/>
          <a:stretch/>
        </p:blipFill>
        <p:spPr bwMode="auto">
          <a:xfrm rot="5400000">
            <a:off x="-587536" y="594360"/>
            <a:ext cx="6858000" cy="566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8" name="Freeform: Shape 2077">
            <a:extLst>
              <a:ext uri="{FF2B5EF4-FFF2-40B4-BE49-F238E27FC236}">
                <a16:creationId xmlns:a16="http://schemas.microsoft.com/office/drawing/2014/main" id="{3D505D40-32E9-4C48-81F8-AD80433BE6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2838"/>
            <a:ext cx="3342291" cy="960875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2080" name="Group 2079">
            <a:extLst>
              <a:ext uri="{FF2B5EF4-FFF2-40B4-BE49-F238E27FC236}">
                <a16:creationId xmlns:a16="http://schemas.microsoft.com/office/drawing/2014/main" id="{C507BF36-B92B-4CAC-BCA7-8364B51E1F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 flipV="1">
            <a:off x="1701611" y="285553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2081" name="Freeform: Shape 2080">
              <a:extLst>
                <a:ext uri="{FF2B5EF4-FFF2-40B4-BE49-F238E27FC236}">
                  <a16:creationId xmlns:a16="http://schemas.microsoft.com/office/drawing/2014/main" id="{2276237E-3A6D-452F-879C-FB8C77A18D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082" name="Freeform: Shape 2081">
              <a:extLst>
                <a:ext uri="{FF2B5EF4-FFF2-40B4-BE49-F238E27FC236}">
                  <a16:creationId xmlns:a16="http://schemas.microsoft.com/office/drawing/2014/main" id="{38BC9243-F4BF-48A7-89AE-DFA5B37DE6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083" name="Freeform: Shape 2082">
              <a:extLst>
                <a:ext uri="{FF2B5EF4-FFF2-40B4-BE49-F238E27FC236}">
                  <a16:creationId xmlns:a16="http://schemas.microsoft.com/office/drawing/2014/main" id="{5DE414EC-F3DF-412E-9B22-5328DAA99C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084" name="Graphic 12">
              <a:extLst>
                <a:ext uri="{FF2B5EF4-FFF2-40B4-BE49-F238E27FC236}">
                  <a16:creationId xmlns:a16="http://schemas.microsoft.com/office/drawing/2014/main" id="{039C06B1-FDEA-47B1-8222-7D622CD72F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5" name="Graphic 15">
              <a:extLst>
                <a:ext uri="{FF2B5EF4-FFF2-40B4-BE49-F238E27FC236}">
                  <a16:creationId xmlns:a16="http://schemas.microsoft.com/office/drawing/2014/main" id="{B834C8C1-9BD1-4635-8E5B-65815F9017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6" name="Graphic 15">
              <a:extLst>
                <a:ext uri="{FF2B5EF4-FFF2-40B4-BE49-F238E27FC236}">
                  <a16:creationId xmlns:a16="http://schemas.microsoft.com/office/drawing/2014/main" id="{2963D456-B3F4-4EDC-827E-645741F64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7" name="Freeform: Shape 2086">
              <a:extLst>
                <a:ext uri="{FF2B5EF4-FFF2-40B4-BE49-F238E27FC236}">
                  <a16:creationId xmlns:a16="http://schemas.microsoft.com/office/drawing/2014/main" id="{73A58845-EFFB-4806-BC6D-47418C155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089" name="Graphic 78">
            <a:extLst>
              <a:ext uri="{FF2B5EF4-FFF2-40B4-BE49-F238E27FC236}">
                <a16:creationId xmlns:a16="http://schemas.microsoft.com/office/drawing/2014/main" id="{DBBA0A0D-8F6A-400A-9E49-8C008E2C7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09740" y="3267662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2090" name="Graphic 78">
              <a:extLst>
                <a:ext uri="{FF2B5EF4-FFF2-40B4-BE49-F238E27FC236}">
                  <a16:creationId xmlns:a16="http://schemas.microsoft.com/office/drawing/2014/main" id="{A5DD701E-4BC9-48E3-AF4F-013B52D63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91" name="Graphic 78">
              <a:extLst>
                <a:ext uri="{FF2B5EF4-FFF2-40B4-BE49-F238E27FC236}">
                  <a16:creationId xmlns:a16="http://schemas.microsoft.com/office/drawing/2014/main" id="{FB658B62-664D-4B3B-BBDA-235666290B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2092" name="Graphic 78">
                <a:extLst>
                  <a:ext uri="{FF2B5EF4-FFF2-40B4-BE49-F238E27FC236}">
                    <a16:creationId xmlns:a16="http://schemas.microsoft.com/office/drawing/2014/main" id="{B11F9D25-67B1-4BDB-A290-97B93A19DF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3" name="Graphic 78">
                <a:extLst>
                  <a:ext uri="{FF2B5EF4-FFF2-40B4-BE49-F238E27FC236}">
                    <a16:creationId xmlns:a16="http://schemas.microsoft.com/office/drawing/2014/main" id="{B9D5C40A-1B1B-4C25-9707-E8F1CF6EEC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4" name="Graphic 78">
                <a:extLst>
                  <a:ext uri="{FF2B5EF4-FFF2-40B4-BE49-F238E27FC236}">
                    <a16:creationId xmlns:a16="http://schemas.microsoft.com/office/drawing/2014/main" id="{2DD0C1D6-FF64-45AB-8775-83AB3C470B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5" name="Graphic 78">
                <a:extLst>
                  <a:ext uri="{FF2B5EF4-FFF2-40B4-BE49-F238E27FC236}">
                    <a16:creationId xmlns:a16="http://schemas.microsoft.com/office/drawing/2014/main" id="{15AFBB84-8485-4329-89FC-04663D985B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202566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35959F4-53DA-47FF-BC24-1E5B75C69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7CF83E8-F6F0-41E3-B580-7412A04DD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A0B6DBB-705D-48D0-842C-F9DFA7684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194A764-16E1-4D0D-9357-76F80E6086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15B7F3F-A40D-4F24-8536-E2420B4332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5" name="Graphic 12">
              <a:extLst>
                <a:ext uri="{FF2B5EF4-FFF2-40B4-BE49-F238E27FC236}">
                  <a16:creationId xmlns:a16="http://schemas.microsoft.com/office/drawing/2014/main" id="{CEF42844-A829-4ED2-A360-63BB2A7C4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Graphic 15">
              <a:extLst>
                <a:ext uri="{FF2B5EF4-FFF2-40B4-BE49-F238E27FC236}">
                  <a16:creationId xmlns:a16="http://schemas.microsoft.com/office/drawing/2014/main" id="{57B23B52-A1C3-44EF-BC11-9094A0DA1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Graphic 15">
              <a:extLst>
                <a:ext uri="{FF2B5EF4-FFF2-40B4-BE49-F238E27FC236}">
                  <a16:creationId xmlns:a16="http://schemas.microsoft.com/office/drawing/2014/main" id="{064E08E5-DA92-4CF2-A0BF-E34180022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A222560-E657-4CAE-B667-7BE9E224B2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9226104-0061-4319-8237-9C001BF85D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1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2" name="Graphic 78">
            <a:extLst>
              <a:ext uri="{FF2B5EF4-FFF2-40B4-BE49-F238E27FC236}">
                <a16:creationId xmlns:a16="http://schemas.microsoft.com/office/drawing/2014/main" id="{51B01909-73B8-4486-A749-C643B1D7E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3267662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23" name="Graphic 78">
              <a:extLst>
                <a:ext uri="{FF2B5EF4-FFF2-40B4-BE49-F238E27FC236}">
                  <a16:creationId xmlns:a16="http://schemas.microsoft.com/office/drawing/2014/main" id="{5E279D86-4533-45F1-B0AA-D237399A5E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aphic 78">
              <a:extLst>
                <a:ext uri="{FF2B5EF4-FFF2-40B4-BE49-F238E27FC236}">
                  <a16:creationId xmlns:a16="http://schemas.microsoft.com/office/drawing/2014/main" id="{764FD722-CB31-4326-ADD8-CBA52FD1F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25" name="Graphic 78">
                <a:extLst>
                  <a:ext uri="{FF2B5EF4-FFF2-40B4-BE49-F238E27FC236}">
                    <a16:creationId xmlns:a16="http://schemas.microsoft.com/office/drawing/2014/main" id="{24E4BCEC-8B0A-444E-8509-1B3BB0449E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Graphic 78">
                <a:extLst>
                  <a:ext uri="{FF2B5EF4-FFF2-40B4-BE49-F238E27FC236}">
                    <a16:creationId xmlns:a16="http://schemas.microsoft.com/office/drawing/2014/main" id="{9DB36622-1DC7-4B17-8984-588BA8999F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Graphic 78">
                <a:extLst>
                  <a:ext uri="{FF2B5EF4-FFF2-40B4-BE49-F238E27FC236}">
                    <a16:creationId xmlns:a16="http://schemas.microsoft.com/office/drawing/2014/main" id="{51B97AF0-1974-42B9-B5FC-A332C52E82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Graphic 78">
                <a:extLst>
                  <a:ext uri="{FF2B5EF4-FFF2-40B4-BE49-F238E27FC236}">
                    <a16:creationId xmlns:a16="http://schemas.microsoft.com/office/drawing/2014/main" id="{95A298AD-BE5D-4BE1-8CDF-DBFB42D63F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group of people standing next to a truck&#10;&#10;Description automatically generated with medium confidence">
            <a:extLst>
              <a:ext uri="{FF2B5EF4-FFF2-40B4-BE49-F238E27FC236}">
                <a16:creationId xmlns:a16="http://schemas.microsoft.com/office/drawing/2014/main" id="{399FD35D-7416-76D0-20D1-8D271FC97E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8" r="-1" b="11210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ABC37145-583D-4973-AE68-23CB73494C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1524" y="0"/>
            <a:ext cx="12188952" cy="4046483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45EA39-A926-B4FC-CD08-30E56E71B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452" y="971398"/>
            <a:ext cx="5577547" cy="158437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#NV50 2023 &amp; Beyond!</a:t>
            </a:r>
          </a:p>
        </p:txBody>
      </p:sp>
      <p:grpSp>
        <p:nvGrpSpPr>
          <p:cNvPr id="34" name="Graphic 78">
            <a:extLst>
              <a:ext uri="{FF2B5EF4-FFF2-40B4-BE49-F238E27FC236}">
                <a16:creationId xmlns:a16="http://schemas.microsoft.com/office/drawing/2014/main" id="{674FBD09-398F-4886-8D52-3CCAB16ED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657951" y="971370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35" name="Graphic 78">
              <a:extLst>
                <a:ext uri="{FF2B5EF4-FFF2-40B4-BE49-F238E27FC236}">
                  <a16:creationId xmlns:a16="http://schemas.microsoft.com/office/drawing/2014/main" id="{794E9BAB-B9ED-4E72-B558-1E4B87537E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" name="Graphic 78">
              <a:extLst>
                <a:ext uri="{FF2B5EF4-FFF2-40B4-BE49-F238E27FC236}">
                  <a16:creationId xmlns:a16="http://schemas.microsoft.com/office/drawing/2014/main" id="{809A1029-A1BA-4EF8-959B-2AF852A34D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37" name="Graphic 78">
                <a:extLst>
                  <a:ext uri="{FF2B5EF4-FFF2-40B4-BE49-F238E27FC236}">
                    <a16:creationId xmlns:a16="http://schemas.microsoft.com/office/drawing/2014/main" id="{1618CAAA-B087-4302-8144-EFDD1D9FDB5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Graphic 78">
                <a:extLst>
                  <a:ext uri="{FF2B5EF4-FFF2-40B4-BE49-F238E27FC236}">
                    <a16:creationId xmlns:a16="http://schemas.microsoft.com/office/drawing/2014/main" id="{D71D93E1-AEA4-4F92-BA99-24786C8A11B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Graphic 78">
                <a:extLst>
                  <a:ext uri="{FF2B5EF4-FFF2-40B4-BE49-F238E27FC236}">
                    <a16:creationId xmlns:a16="http://schemas.microsoft.com/office/drawing/2014/main" id="{CE7112A6-6EAE-4620-B089-30D687AA0A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Graphic 78">
                <a:extLst>
                  <a:ext uri="{FF2B5EF4-FFF2-40B4-BE49-F238E27FC236}">
                    <a16:creationId xmlns:a16="http://schemas.microsoft.com/office/drawing/2014/main" id="{6F45DEA9-D350-4D7C-B408-D0250EE30C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11E84B46-9597-410B-A51F-E2E0F2FAF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6006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D4FD378-E29E-4996-A8B0-11E2368A6E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10732601" y="535113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BA59DF4-225D-4521-9655-5F0DF52E48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5295146-5EA5-417D-AAEE-F59000BC67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3768FE2E-63BB-4E2F-8744-A188E6C611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48" name="Graphic 12">
              <a:extLst>
                <a:ext uri="{FF2B5EF4-FFF2-40B4-BE49-F238E27FC236}">
                  <a16:creationId xmlns:a16="http://schemas.microsoft.com/office/drawing/2014/main" id="{4641D6CE-B3E9-440C-BAAE-6F6968AAAD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Graphic 15">
              <a:extLst>
                <a:ext uri="{FF2B5EF4-FFF2-40B4-BE49-F238E27FC236}">
                  <a16:creationId xmlns:a16="http://schemas.microsoft.com/office/drawing/2014/main" id="{8D02F1DC-8FDC-4424-8750-42EE6CB9FB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Graphic 15">
              <a:extLst>
                <a:ext uri="{FF2B5EF4-FFF2-40B4-BE49-F238E27FC236}">
                  <a16:creationId xmlns:a16="http://schemas.microsoft.com/office/drawing/2014/main" id="{2BB6A551-D864-43F8-B270-809C68AE3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57277C8-A482-4AA3-AFA6-7F211CE35C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233853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E727B6C-DBA4-27EB-6374-07CE24926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Washoe County Library System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6FD104-7E53-8F44-3EB6-23E04B045A7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Mission:</a:t>
            </a:r>
          </a:p>
          <a:p>
            <a:r>
              <a:rPr lang="en-US" dirty="0"/>
              <a:t>To connect people with information, ideas and experiences to support an enriched and engaged community, one person at a time.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6B335F5-EDF4-0583-631F-54AE4096B6F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Vision:</a:t>
            </a:r>
          </a:p>
          <a:p>
            <a:r>
              <a:rPr lang="en-US" dirty="0"/>
              <a:t>All Washoe County residents benefit from the Library’s support of literacy and self-education.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AB73E6-29E9-3CF6-0E04-EC7262930968}"/>
              </a:ext>
            </a:extLst>
          </p:cNvPr>
          <p:cNvSpPr txBox="1"/>
          <p:nvPr/>
        </p:nvSpPr>
        <p:spPr>
          <a:xfrm>
            <a:off x="395785" y="6318913"/>
            <a:ext cx="9389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https://washoecountylibrary.us/about/about.php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1198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10">
            <a:extLst>
              <a:ext uri="{FF2B5EF4-FFF2-40B4-BE49-F238E27FC236}">
                <a16:creationId xmlns:a16="http://schemas.microsoft.com/office/drawing/2014/main" id="{A5D0B0D3-D735-4619-AA45-B57B791E1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49D34C-0FBB-5A35-3C74-2BDE4C700F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698" r="2" b="11948"/>
          <a:stretch/>
        </p:blipFill>
        <p:spPr>
          <a:xfrm>
            <a:off x="872197" y="419393"/>
            <a:ext cx="10700822" cy="60192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2E2575-A3FC-3EDE-A687-6AFD5B1C9E19}"/>
              </a:ext>
            </a:extLst>
          </p:cNvPr>
          <p:cNvSpPr txBox="1"/>
          <p:nvPr/>
        </p:nvSpPr>
        <p:spPr>
          <a:xfrm>
            <a:off x="872197" y="6488564"/>
            <a:ext cx="10700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https://washoecountylibrary.us/_files/pdf/WCLS_StrategicPlan_2022-2025.pdf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9975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Freeform: Shape 10">
            <a:extLst>
              <a:ext uri="{FF2B5EF4-FFF2-40B4-BE49-F238E27FC236}">
                <a16:creationId xmlns:a16="http://schemas.microsoft.com/office/drawing/2014/main" id="{435959F4-53DA-47FF-BC24-1E5B75C69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56" name="Group 12">
            <a:extLst>
              <a:ext uri="{FF2B5EF4-FFF2-40B4-BE49-F238E27FC236}">
                <a16:creationId xmlns:a16="http://schemas.microsoft.com/office/drawing/2014/main" id="{A7CF83E8-F6F0-41E3-B580-7412A04DD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57" name="Freeform: Shape 13">
              <a:extLst>
                <a:ext uri="{FF2B5EF4-FFF2-40B4-BE49-F238E27FC236}">
                  <a16:creationId xmlns:a16="http://schemas.microsoft.com/office/drawing/2014/main" id="{1A0B6DBB-705D-48D0-842C-F9DFA7684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8" name="Freeform: Shape 14">
              <a:extLst>
                <a:ext uri="{FF2B5EF4-FFF2-40B4-BE49-F238E27FC236}">
                  <a16:creationId xmlns:a16="http://schemas.microsoft.com/office/drawing/2014/main" id="{C194A764-16E1-4D0D-9357-76F80E6086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9" name="Freeform: Shape 15">
              <a:extLst>
                <a:ext uri="{FF2B5EF4-FFF2-40B4-BE49-F238E27FC236}">
                  <a16:creationId xmlns:a16="http://schemas.microsoft.com/office/drawing/2014/main" id="{115B7F3F-A40D-4F24-8536-E2420B4332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60" name="Graphic 12">
              <a:extLst>
                <a:ext uri="{FF2B5EF4-FFF2-40B4-BE49-F238E27FC236}">
                  <a16:creationId xmlns:a16="http://schemas.microsoft.com/office/drawing/2014/main" id="{CEF42844-A829-4ED2-A360-63BB2A7C4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Graphic 15">
              <a:extLst>
                <a:ext uri="{FF2B5EF4-FFF2-40B4-BE49-F238E27FC236}">
                  <a16:creationId xmlns:a16="http://schemas.microsoft.com/office/drawing/2014/main" id="{57B23B52-A1C3-44EF-BC11-9094A0DA1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Graphic 15">
              <a:extLst>
                <a:ext uri="{FF2B5EF4-FFF2-40B4-BE49-F238E27FC236}">
                  <a16:creationId xmlns:a16="http://schemas.microsoft.com/office/drawing/2014/main" id="{064E08E5-DA92-4CF2-A0BF-E34180022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19">
              <a:extLst>
                <a:ext uri="{FF2B5EF4-FFF2-40B4-BE49-F238E27FC236}">
                  <a16:creationId xmlns:a16="http://schemas.microsoft.com/office/drawing/2014/main" id="{7A222560-E657-4CAE-B667-7BE9E224B2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4" name="Freeform: Shape 21">
            <a:extLst>
              <a:ext uri="{FF2B5EF4-FFF2-40B4-BE49-F238E27FC236}">
                <a16:creationId xmlns:a16="http://schemas.microsoft.com/office/drawing/2014/main" id="{59226104-0061-4319-8237-9C001BF85D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1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65" name="Graphic 78">
            <a:extLst>
              <a:ext uri="{FF2B5EF4-FFF2-40B4-BE49-F238E27FC236}">
                <a16:creationId xmlns:a16="http://schemas.microsoft.com/office/drawing/2014/main" id="{51B01909-73B8-4486-A749-C643B1D7E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3267662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66" name="Graphic 78">
              <a:extLst>
                <a:ext uri="{FF2B5EF4-FFF2-40B4-BE49-F238E27FC236}">
                  <a16:creationId xmlns:a16="http://schemas.microsoft.com/office/drawing/2014/main" id="{5E279D86-4533-45F1-B0AA-D237399A5E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" name="Graphic 78">
              <a:extLst>
                <a:ext uri="{FF2B5EF4-FFF2-40B4-BE49-F238E27FC236}">
                  <a16:creationId xmlns:a16="http://schemas.microsoft.com/office/drawing/2014/main" id="{764FD722-CB31-4326-ADD8-CBA52FD1F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67" name="Graphic 78">
                <a:extLst>
                  <a:ext uri="{FF2B5EF4-FFF2-40B4-BE49-F238E27FC236}">
                    <a16:creationId xmlns:a16="http://schemas.microsoft.com/office/drawing/2014/main" id="{24E4BCEC-8B0A-444E-8509-1B3BB0449E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Graphic 78">
                <a:extLst>
                  <a:ext uri="{FF2B5EF4-FFF2-40B4-BE49-F238E27FC236}">
                    <a16:creationId xmlns:a16="http://schemas.microsoft.com/office/drawing/2014/main" id="{9DB36622-1DC7-4B17-8984-588BA8999F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Graphic 78">
                <a:extLst>
                  <a:ext uri="{FF2B5EF4-FFF2-40B4-BE49-F238E27FC236}">
                    <a16:creationId xmlns:a16="http://schemas.microsoft.com/office/drawing/2014/main" id="{51B97AF0-1974-42B9-B5FC-A332C52E82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Graphic 78">
                <a:extLst>
                  <a:ext uri="{FF2B5EF4-FFF2-40B4-BE49-F238E27FC236}">
                    <a16:creationId xmlns:a16="http://schemas.microsoft.com/office/drawing/2014/main" id="{95A298AD-BE5D-4BE1-8CDF-DBFB42D63F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 useBgFill="1">
        <p:nvSpPr>
          <p:cNvPr id="71" name="Rectangle 31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F401C6-DE09-167A-1C35-2C601927D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092" y="2851111"/>
            <a:ext cx="4534182" cy="3400637"/>
          </a:xfrm>
          <a:prstGeom prst="rect">
            <a:avLst/>
          </a:prstGeom>
        </p:spPr>
      </p:pic>
      <p:sp>
        <p:nvSpPr>
          <p:cNvPr id="77" name="Freeform: Shape 41">
            <a:extLst>
              <a:ext uri="{FF2B5EF4-FFF2-40B4-BE49-F238E27FC236}">
                <a16:creationId xmlns:a16="http://schemas.microsoft.com/office/drawing/2014/main" id="{11E84B46-9597-410B-A51F-E2E0F2FAF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6006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78" name="Group 43">
            <a:extLst>
              <a:ext uri="{FF2B5EF4-FFF2-40B4-BE49-F238E27FC236}">
                <a16:creationId xmlns:a16="http://schemas.microsoft.com/office/drawing/2014/main" id="{3D4FD378-E29E-4996-A8B0-11E2368A6E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10732601" y="535113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BA59DF4-225D-4521-9655-5F0DF52E48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79" name="Freeform: Shape 45">
              <a:extLst>
                <a:ext uri="{FF2B5EF4-FFF2-40B4-BE49-F238E27FC236}">
                  <a16:creationId xmlns:a16="http://schemas.microsoft.com/office/drawing/2014/main" id="{C5295146-5EA5-417D-AAEE-F59000BC67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80" name="Freeform: Shape 46">
              <a:extLst>
                <a:ext uri="{FF2B5EF4-FFF2-40B4-BE49-F238E27FC236}">
                  <a16:creationId xmlns:a16="http://schemas.microsoft.com/office/drawing/2014/main" id="{3768FE2E-63BB-4E2F-8744-A188E6C611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81" name="Graphic 12">
              <a:extLst>
                <a:ext uri="{FF2B5EF4-FFF2-40B4-BE49-F238E27FC236}">
                  <a16:creationId xmlns:a16="http://schemas.microsoft.com/office/drawing/2014/main" id="{4641D6CE-B3E9-440C-BAAE-6F6968AAAD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Graphic 15">
              <a:extLst>
                <a:ext uri="{FF2B5EF4-FFF2-40B4-BE49-F238E27FC236}">
                  <a16:creationId xmlns:a16="http://schemas.microsoft.com/office/drawing/2014/main" id="{8D02F1DC-8FDC-4424-8750-42EE6CB9FB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Graphic 15">
              <a:extLst>
                <a:ext uri="{FF2B5EF4-FFF2-40B4-BE49-F238E27FC236}">
                  <a16:creationId xmlns:a16="http://schemas.microsoft.com/office/drawing/2014/main" id="{2BB6A551-D864-43F8-B270-809C68AE3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50">
              <a:extLst>
                <a:ext uri="{FF2B5EF4-FFF2-40B4-BE49-F238E27FC236}">
                  <a16:creationId xmlns:a16="http://schemas.microsoft.com/office/drawing/2014/main" id="{B57277C8-A482-4AA3-AFA6-7F211CE35C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83F483-BA0D-3FC8-BFF8-A1D752DB9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453" y="971398"/>
            <a:ext cx="5383698" cy="158437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/>
              <a:t>Stimulate Imagination:</a:t>
            </a:r>
          </a:p>
        </p:txBody>
      </p:sp>
      <p:grpSp>
        <p:nvGrpSpPr>
          <p:cNvPr id="72" name="Graphic 78">
            <a:extLst>
              <a:ext uri="{FF2B5EF4-FFF2-40B4-BE49-F238E27FC236}">
                <a16:creationId xmlns:a16="http://schemas.microsoft.com/office/drawing/2014/main" id="{674FBD09-398F-4886-8D52-3CCAB16ED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44591" y="971370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35" name="Graphic 78">
              <a:extLst>
                <a:ext uri="{FF2B5EF4-FFF2-40B4-BE49-F238E27FC236}">
                  <a16:creationId xmlns:a16="http://schemas.microsoft.com/office/drawing/2014/main" id="{794E9BAB-B9ED-4E72-B558-1E4B87537E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3" name="Graphic 78">
              <a:extLst>
                <a:ext uri="{FF2B5EF4-FFF2-40B4-BE49-F238E27FC236}">
                  <a16:creationId xmlns:a16="http://schemas.microsoft.com/office/drawing/2014/main" id="{809A1029-A1BA-4EF8-959B-2AF852A34D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74" name="Graphic 78">
                <a:extLst>
                  <a:ext uri="{FF2B5EF4-FFF2-40B4-BE49-F238E27FC236}">
                    <a16:creationId xmlns:a16="http://schemas.microsoft.com/office/drawing/2014/main" id="{1618CAAA-B087-4302-8144-EFDD1D9FDB5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Graphic 78">
                <a:extLst>
                  <a:ext uri="{FF2B5EF4-FFF2-40B4-BE49-F238E27FC236}">
                    <a16:creationId xmlns:a16="http://schemas.microsoft.com/office/drawing/2014/main" id="{D71D93E1-AEA4-4F92-BA99-24786C8A11B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Graphic 78">
                <a:extLst>
                  <a:ext uri="{FF2B5EF4-FFF2-40B4-BE49-F238E27FC236}">
                    <a16:creationId xmlns:a16="http://schemas.microsoft.com/office/drawing/2014/main" id="{CE7112A6-6EAE-4620-B089-30D687AA0A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Graphic 78">
                <a:extLst>
                  <a:ext uri="{FF2B5EF4-FFF2-40B4-BE49-F238E27FC236}">
                    <a16:creationId xmlns:a16="http://schemas.microsoft.com/office/drawing/2014/main" id="{6F45DEA9-D350-4D7C-B408-D0250EE30C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4" name="Picture 3" descr="A picture containing text, person, group, family&#10;&#10;Description automatically generated">
            <a:extLst>
              <a:ext uri="{FF2B5EF4-FFF2-40B4-BE49-F238E27FC236}">
                <a16:creationId xmlns:a16="http://schemas.microsoft.com/office/drawing/2014/main" id="{1BAB541C-0FC8-1252-B1B2-819802BD5B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87" y="2851111"/>
            <a:ext cx="4519118" cy="3400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4915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435959F4-53DA-47FF-BC24-1E5B75C69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7CF83E8-F6F0-41E3-B580-7412A04DD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1A0B6DBB-705D-48D0-842C-F9DFA7684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C194A764-16E1-4D0D-9357-76F80E6086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115B7F3F-A40D-4F24-8536-E2420B4332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64" name="Graphic 12">
              <a:extLst>
                <a:ext uri="{FF2B5EF4-FFF2-40B4-BE49-F238E27FC236}">
                  <a16:creationId xmlns:a16="http://schemas.microsoft.com/office/drawing/2014/main" id="{CEF42844-A829-4ED2-A360-63BB2A7C4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Graphic 15">
              <a:extLst>
                <a:ext uri="{FF2B5EF4-FFF2-40B4-BE49-F238E27FC236}">
                  <a16:creationId xmlns:a16="http://schemas.microsoft.com/office/drawing/2014/main" id="{57B23B52-A1C3-44EF-BC11-9094A0DA1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Graphic 15">
              <a:extLst>
                <a:ext uri="{FF2B5EF4-FFF2-40B4-BE49-F238E27FC236}">
                  <a16:creationId xmlns:a16="http://schemas.microsoft.com/office/drawing/2014/main" id="{064E08E5-DA92-4CF2-A0BF-E34180022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7A222560-E657-4CAE-B667-7BE9E224B2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59226104-0061-4319-8237-9C001BF85D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1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71" name="Graphic 78">
            <a:extLst>
              <a:ext uri="{FF2B5EF4-FFF2-40B4-BE49-F238E27FC236}">
                <a16:creationId xmlns:a16="http://schemas.microsoft.com/office/drawing/2014/main" id="{51B01909-73B8-4486-A749-C643B1D7E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3267662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72" name="Graphic 78">
              <a:extLst>
                <a:ext uri="{FF2B5EF4-FFF2-40B4-BE49-F238E27FC236}">
                  <a16:creationId xmlns:a16="http://schemas.microsoft.com/office/drawing/2014/main" id="{5E279D86-4533-45F1-B0AA-D237399A5E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3" name="Graphic 78">
              <a:extLst>
                <a:ext uri="{FF2B5EF4-FFF2-40B4-BE49-F238E27FC236}">
                  <a16:creationId xmlns:a16="http://schemas.microsoft.com/office/drawing/2014/main" id="{764FD722-CB31-4326-ADD8-CBA52FD1F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74" name="Graphic 78">
                <a:extLst>
                  <a:ext uri="{FF2B5EF4-FFF2-40B4-BE49-F238E27FC236}">
                    <a16:creationId xmlns:a16="http://schemas.microsoft.com/office/drawing/2014/main" id="{24E4BCEC-8B0A-444E-8509-1B3BB0449E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Graphic 78">
                <a:extLst>
                  <a:ext uri="{FF2B5EF4-FFF2-40B4-BE49-F238E27FC236}">
                    <a16:creationId xmlns:a16="http://schemas.microsoft.com/office/drawing/2014/main" id="{9DB36622-1DC7-4B17-8984-588BA8999F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Graphic 78">
                <a:extLst>
                  <a:ext uri="{FF2B5EF4-FFF2-40B4-BE49-F238E27FC236}">
                    <a16:creationId xmlns:a16="http://schemas.microsoft.com/office/drawing/2014/main" id="{51B97AF0-1974-42B9-B5FC-A332C52E82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Graphic 78">
                <a:extLst>
                  <a:ext uri="{FF2B5EF4-FFF2-40B4-BE49-F238E27FC236}">
                    <a16:creationId xmlns:a16="http://schemas.microsoft.com/office/drawing/2014/main" id="{95A298AD-BE5D-4BE1-8CDF-DBFB42D63F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5D7E48-7427-5578-AE9F-457AC4F94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453" y="971398"/>
            <a:ext cx="5383698" cy="158437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/>
              <a:t>Stimulate Imagination</a:t>
            </a:r>
          </a:p>
        </p:txBody>
      </p:sp>
      <p:grpSp>
        <p:nvGrpSpPr>
          <p:cNvPr id="81" name="Graphic 78">
            <a:extLst>
              <a:ext uri="{FF2B5EF4-FFF2-40B4-BE49-F238E27FC236}">
                <a16:creationId xmlns:a16="http://schemas.microsoft.com/office/drawing/2014/main" id="{674FBD09-398F-4886-8D52-3CCAB16ED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44591" y="971370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2" name="Graphic 78">
              <a:extLst>
                <a:ext uri="{FF2B5EF4-FFF2-40B4-BE49-F238E27FC236}">
                  <a16:creationId xmlns:a16="http://schemas.microsoft.com/office/drawing/2014/main" id="{794E9BAB-B9ED-4E72-B558-1E4B87537E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3" name="Graphic 78">
              <a:extLst>
                <a:ext uri="{FF2B5EF4-FFF2-40B4-BE49-F238E27FC236}">
                  <a16:creationId xmlns:a16="http://schemas.microsoft.com/office/drawing/2014/main" id="{809A1029-A1BA-4EF8-959B-2AF852A34D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84" name="Graphic 78">
                <a:extLst>
                  <a:ext uri="{FF2B5EF4-FFF2-40B4-BE49-F238E27FC236}">
                    <a16:creationId xmlns:a16="http://schemas.microsoft.com/office/drawing/2014/main" id="{1618CAAA-B087-4302-8144-EFDD1D9FDB5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Graphic 78">
                <a:extLst>
                  <a:ext uri="{FF2B5EF4-FFF2-40B4-BE49-F238E27FC236}">
                    <a16:creationId xmlns:a16="http://schemas.microsoft.com/office/drawing/2014/main" id="{D71D93E1-AEA4-4F92-BA99-24786C8A11B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Graphic 78">
                <a:extLst>
                  <a:ext uri="{FF2B5EF4-FFF2-40B4-BE49-F238E27FC236}">
                    <a16:creationId xmlns:a16="http://schemas.microsoft.com/office/drawing/2014/main" id="{CE7112A6-6EAE-4620-B089-30D687AA0A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Graphic 78">
                <a:extLst>
                  <a:ext uri="{FF2B5EF4-FFF2-40B4-BE49-F238E27FC236}">
                    <a16:creationId xmlns:a16="http://schemas.microsoft.com/office/drawing/2014/main" id="{6F45DEA9-D350-4D7C-B408-D0250EE30C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6" name="Picture 5" descr="A group of children sitting around a table&#10;&#10;Description automatically generated with low confidence">
            <a:extLst>
              <a:ext uri="{FF2B5EF4-FFF2-40B4-BE49-F238E27FC236}">
                <a16:creationId xmlns:a16="http://schemas.microsoft.com/office/drawing/2014/main" id="{55E3F57F-9224-7968-8D61-656702233C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8" r="3053" b="1"/>
          <a:stretch/>
        </p:blipFill>
        <p:spPr>
          <a:xfrm>
            <a:off x="1519429" y="2851111"/>
            <a:ext cx="3400634" cy="3400637"/>
          </a:xfrm>
          <a:prstGeom prst="rect">
            <a:avLst/>
          </a:prstGeom>
        </p:spPr>
      </p:pic>
      <p:pic>
        <p:nvPicPr>
          <p:cNvPr id="8" name="Picture 7" descr="A group of people sitting at a table with food on it&#10;&#10;Description automatically generated with low confidence">
            <a:extLst>
              <a:ext uri="{FF2B5EF4-FFF2-40B4-BE49-F238E27FC236}">
                <a16:creationId xmlns:a16="http://schemas.microsoft.com/office/drawing/2014/main" id="{569932A2-8208-9A8A-6811-585A66B0FD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092" y="2851111"/>
            <a:ext cx="4534182" cy="3400637"/>
          </a:xfrm>
          <a:prstGeom prst="rect">
            <a:avLst/>
          </a:prstGeom>
        </p:spPr>
      </p:pic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11E84B46-9597-410B-A51F-E2E0F2FAF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6006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D4FD378-E29E-4996-A8B0-11E2368A6E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10732601" y="535113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7BA59DF4-225D-4521-9655-5F0DF52E48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C5295146-5EA5-417D-AAEE-F59000BC67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3768FE2E-63BB-4E2F-8744-A188E6C611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95" name="Graphic 12">
              <a:extLst>
                <a:ext uri="{FF2B5EF4-FFF2-40B4-BE49-F238E27FC236}">
                  <a16:creationId xmlns:a16="http://schemas.microsoft.com/office/drawing/2014/main" id="{4641D6CE-B3E9-440C-BAAE-6F6968AAAD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Graphic 15">
              <a:extLst>
                <a:ext uri="{FF2B5EF4-FFF2-40B4-BE49-F238E27FC236}">
                  <a16:creationId xmlns:a16="http://schemas.microsoft.com/office/drawing/2014/main" id="{8D02F1DC-8FDC-4424-8750-42EE6CB9FB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Graphic 15">
              <a:extLst>
                <a:ext uri="{FF2B5EF4-FFF2-40B4-BE49-F238E27FC236}">
                  <a16:creationId xmlns:a16="http://schemas.microsoft.com/office/drawing/2014/main" id="{2BB6A551-D864-43F8-B270-809C68AE3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B57277C8-A482-4AA3-AFA6-7F211CE35C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921029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" name="Rectangle 37">
            <a:extLst>
              <a:ext uri="{FF2B5EF4-FFF2-40B4-BE49-F238E27FC236}">
                <a16:creationId xmlns:a16="http://schemas.microsoft.com/office/drawing/2014/main" id="{2F9C493A-9F03-49B4-B3FB-19CE5AC11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42133D-8CEE-653C-1888-6B33E0AD8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17" y="787068"/>
            <a:ext cx="4663649" cy="1455091"/>
          </a:xfrm>
        </p:spPr>
        <p:txBody>
          <a:bodyPr>
            <a:normAutofit/>
          </a:bodyPr>
          <a:lstStyle/>
          <a:p>
            <a:r>
              <a:rPr lang="en-US"/>
              <a:t>Stimulate Imagination</a:t>
            </a:r>
            <a:endParaRPr lang="en-US" dirty="0"/>
          </a:p>
        </p:txBody>
      </p:sp>
      <p:sp>
        <p:nvSpPr>
          <p:cNvPr id="113" name="Freeform: Shape 39">
            <a:extLst>
              <a:ext uri="{FF2B5EF4-FFF2-40B4-BE49-F238E27FC236}">
                <a16:creationId xmlns:a16="http://schemas.microsoft.com/office/drawing/2014/main" id="{90A46C7D-C1BB-49B8-8D37-39742820E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2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42" name="Graphic 78">
            <a:extLst>
              <a:ext uri="{FF2B5EF4-FFF2-40B4-BE49-F238E27FC236}">
                <a16:creationId xmlns:a16="http://schemas.microsoft.com/office/drawing/2014/main" id="{61BBAB6F-65E6-4E2B-B363-6AB27C84E0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717" y="2585111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43" name="Graphic 78">
              <a:extLst>
                <a:ext uri="{FF2B5EF4-FFF2-40B4-BE49-F238E27FC236}">
                  <a16:creationId xmlns:a16="http://schemas.microsoft.com/office/drawing/2014/main" id="{6DA3BBB2-E620-4C13-98C9-FE1EF7D2ED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4" name="Graphic 78">
              <a:extLst>
                <a:ext uri="{FF2B5EF4-FFF2-40B4-BE49-F238E27FC236}">
                  <a16:creationId xmlns:a16="http://schemas.microsoft.com/office/drawing/2014/main" id="{ADC9AB5D-88A1-4FA9-B467-E8EF8FFE5B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45" name="Graphic 78">
                <a:extLst>
                  <a:ext uri="{FF2B5EF4-FFF2-40B4-BE49-F238E27FC236}">
                    <a16:creationId xmlns:a16="http://schemas.microsoft.com/office/drawing/2014/main" id="{0867B8E5-4535-4743-8235-6612FEA410C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Graphic 78">
                <a:extLst>
                  <a:ext uri="{FF2B5EF4-FFF2-40B4-BE49-F238E27FC236}">
                    <a16:creationId xmlns:a16="http://schemas.microsoft.com/office/drawing/2014/main" id="{BE48FEA7-5915-4751-8090-63F3094324A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Graphic 78">
                <a:extLst>
                  <a:ext uri="{FF2B5EF4-FFF2-40B4-BE49-F238E27FC236}">
                    <a16:creationId xmlns:a16="http://schemas.microsoft.com/office/drawing/2014/main" id="{32B378CE-44FD-4120-B9ED-7828D4EE9A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Graphic 78">
                <a:extLst>
                  <a:ext uri="{FF2B5EF4-FFF2-40B4-BE49-F238E27FC236}">
                    <a16:creationId xmlns:a16="http://schemas.microsoft.com/office/drawing/2014/main" id="{40FA43D3-D34B-4BC7-80D0-F3E75A222A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40AD97A-2924-74C2-5C51-DAF3FE9D51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5463" y="3122757"/>
            <a:ext cx="4664075" cy="2622261"/>
          </a:xfrm>
        </p:spPr>
      </p:pic>
      <p:pic>
        <p:nvPicPr>
          <p:cNvPr id="5" name="Content Placeholder 4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84990BAC-AAF1-1974-8C51-E15CD4596F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072" y="552793"/>
            <a:ext cx="4387627" cy="5661456"/>
          </a:xfrm>
          <a:prstGeom prst="rect">
            <a:avLst/>
          </a:prstGeom>
        </p:spPr>
      </p:pic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55820E42-2F9D-41EF-B67F-522A133B3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3D9BC31-B57D-4933-AD83-94F462D4C2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D84AFEA3-A055-41AE-96F3-34BA581424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28771F-62FA-4349-B7A8-CE1682D2CE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319CDEE6-CB2F-49F0-B237-2A26A3D1DC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6" name="Graphic 12">
              <a:extLst>
                <a:ext uri="{FF2B5EF4-FFF2-40B4-BE49-F238E27FC236}">
                  <a16:creationId xmlns:a16="http://schemas.microsoft.com/office/drawing/2014/main" id="{3DD82286-02D2-4210-A797-5D502D44A3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Graphic 15">
              <a:extLst>
                <a:ext uri="{FF2B5EF4-FFF2-40B4-BE49-F238E27FC236}">
                  <a16:creationId xmlns:a16="http://schemas.microsoft.com/office/drawing/2014/main" id="{735449F4-80DA-4E06-B3B6-B9F519F4A6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Graphic 15">
              <a:extLst>
                <a:ext uri="{FF2B5EF4-FFF2-40B4-BE49-F238E27FC236}">
                  <a16:creationId xmlns:a16="http://schemas.microsoft.com/office/drawing/2014/main" id="{61FABA3B-05B6-433C-90F9-8D9691A840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58">
              <a:extLst>
                <a:ext uri="{FF2B5EF4-FFF2-40B4-BE49-F238E27FC236}">
                  <a16:creationId xmlns:a16="http://schemas.microsoft.com/office/drawing/2014/main" id="{E1FEBA45-D0A3-4091-9956-161EDA21A0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4DA97EC-795A-B3FB-9693-1FC857EE28D6}"/>
              </a:ext>
            </a:extLst>
          </p:cNvPr>
          <p:cNvSpPr txBox="1"/>
          <p:nvPr/>
        </p:nvSpPr>
        <p:spPr>
          <a:xfrm>
            <a:off x="525717" y="5947090"/>
            <a:ext cx="4663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https://events.washoecountylibrary.us/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D1EE1A-BF5C-68C7-ED27-DD82A2E18331}"/>
              </a:ext>
            </a:extLst>
          </p:cNvPr>
          <p:cNvSpPr txBox="1"/>
          <p:nvPr/>
        </p:nvSpPr>
        <p:spPr>
          <a:xfrm>
            <a:off x="6589900" y="6256052"/>
            <a:ext cx="43841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5"/>
              </a:rPr>
              <a:t>https://washoecountylibrary.us/events/explorer.php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69865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reeform: Shape 8">
            <a:extLst>
              <a:ext uri="{FF2B5EF4-FFF2-40B4-BE49-F238E27FC236}">
                <a16:creationId xmlns:a16="http://schemas.microsoft.com/office/drawing/2014/main" id="{435959F4-53DA-47FF-BC24-1E5B75C69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54" name="Group 10">
            <a:extLst>
              <a:ext uri="{FF2B5EF4-FFF2-40B4-BE49-F238E27FC236}">
                <a16:creationId xmlns:a16="http://schemas.microsoft.com/office/drawing/2014/main" id="{A7CF83E8-F6F0-41E3-B580-7412A04DD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55" name="Freeform: Shape 11">
              <a:extLst>
                <a:ext uri="{FF2B5EF4-FFF2-40B4-BE49-F238E27FC236}">
                  <a16:creationId xmlns:a16="http://schemas.microsoft.com/office/drawing/2014/main" id="{1A0B6DBB-705D-48D0-842C-F9DFA7684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6" name="Freeform: Shape 12">
              <a:extLst>
                <a:ext uri="{FF2B5EF4-FFF2-40B4-BE49-F238E27FC236}">
                  <a16:creationId xmlns:a16="http://schemas.microsoft.com/office/drawing/2014/main" id="{C194A764-16E1-4D0D-9357-76F80E6086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7" name="Freeform: Shape 13">
              <a:extLst>
                <a:ext uri="{FF2B5EF4-FFF2-40B4-BE49-F238E27FC236}">
                  <a16:creationId xmlns:a16="http://schemas.microsoft.com/office/drawing/2014/main" id="{115B7F3F-A40D-4F24-8536-E2420B4332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8" name="Graphic 12">
              <a:extLst>
                <a:ext uri="{FF2B5EF4-FFF2-40B4-BE49-F238E27FC236}">
                  <a16:creationId xmlns:a16="http://schemas.microsoft.com/office/drawing/2014/main" id="{CEF42844-A829-4ED2-A360-63BB2A7C4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Graphic 15">
              <a:extLst>
                <a:ext uri="{FF2B5EF4-FFF2-40B4-BE49-F238E27FC236}">
                  <a16:creationId xmlns:a16="http://schemas.microsoft.com/office/drawing/2014/main" id="{57B23B52-A1C3-44EF-BC11-9094A0DA1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Graphic 15">
              <a:extLst>
                <a:ext uri="{FF2B5EF4-FFF2-40B4-BE49-F238E27FC236}">
                  <a16:creationId xmlns:a16="http://schemas.microsoft.com/office/drawing/2014/main" id="{064E08E5-DA92-4CF2-A0BF-E34180022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17">
              <a:extLst>
                <a:ext uri="{FF2B5EF4-FFF2-40B4-BE49-F238E27FC236}">
                  <a16:creationId xmlns:a16="http://schemas.microsoft.com/office/drawing/2014/main" id="{7A222560-E657-4CAE-B667-7BE9E224B2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2" name="Freeform: Shape 19">
            <a:extLst>
              <a:ext uri="{FF2B5EF4-FFF2-40B4-BE49-F238E27FC236}">
                <a16:creationId xmlns:a16="http://schemas.microsoft.com/office/drawing/2014/main" id="{59226104-0061-4319-8237-9C001BF85D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1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63" name="Graphic 78">
            <a:extLst>
              <a:ext uri="{FF2B5EF4-FFF2-40B4-BE49-F238E27FC236}">
                <a16:creationId xmlns:a16="http://schemas.microsoft.com/office/drawing/2014/main" id="{51B01909-73B8-4486-A749-C643B1D7E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3267662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64" name="Graphic 78">
              <a:extLst>
                <a:ext uri="{FF2B5EF4-FFF2-40B4-BE49-F238E27FC236}">
                  <a16:creationId xmlns:a16="http://schemas.microsoft.com/office/drawing/2014/main" id="{5E279D86-4533-45F1-B0AA-D237399A5E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aphic 78">
              <a:extLst>
                <a:ext uri="{FF2B5EF4-FFF2-40B4-BE49-F238E27FC236}">
                  <a16:creationId xmlns:a16="http://schemas.microsoft.com/office/drawing/2014/main" id="{764FD722-CB31-4326-ADD8-CBA52FD1F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65" name="Graphic 78">
                <a:extLst>
                  <a:ext uri="{FF2B5EF4-FFF2-40B4-BE49-F238E27FC236}">
                    <a16:creationId xmlns:a16="http://schemas.microsoft.com/office/drawing/2014/main" id="{24E4BCEC-8B0A-444E-8509-1B3BB0449E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Graphic 78">
                <a:extLst>
                  <a:ext uri="{FF2B5EF4-FFF2-40B4-BE49-F238E27FC236}">
                    <a16:creationId xmlns:a16="http://schemas.microsoft.com/office/drawing/2014/main" id="{9DB36622-1DC7-4B17-8984-588BA8999F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Graphic 78">
                <a:extLst>
                  <a:ext uri="{FF2B5EF4-FFF2-40B4-BE49-F238E27FC236}">
                    <a16:creationId xmlns:a16="http://schemas.microsoft.com/office/drawing/2014/main" id="{51B97AF0-1974-42B9-B5FC-A332C52E82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Graphic 78">
                <a:extLst>
                  <a:ext uri="{FF2B5EF4-FFF2-40B4-BE49-F238E27FC236}">
                    <a16:creationId xmlns:a16="http://schemas.microsoft.com/office/drawing/2014/main" id="{95A298AD-BE5D-4BE1-8CDF-DBFB42D63F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 useBgFill="1">
        <p:nvSpPr>
          <p:cNvPr id="69" name="Rectangle 29">
            <a:extLst>
              <a:ext uri="{FF2B5EF4-FFF2-40B4-BE49-F238E27FC236}">
                <a16:creationId xmlns:a16="http://schemas.microsoft.com/office/drawing/2014/main" id="{A5D0B0D3-D735-4619-AA45-B57B791E1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4" name="Picture 3" descr="A building with a sign in front of it&#10;&#10;Description automatically generated with low confidence">
            <a:extLst>
              <a:ext uri="{FF2B5EF4-FFF2-40B4-BE49-F238E27FC236}">
                <a16:creationId xmlns:a16="http://schemas.microsoft.com/office/drawing/2014/main" id="{D421F372-7787-2934-8A53-C930F4C000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6"/>
          <a:stretch/>
        </p:blipFill>
        <p:spPr>
          <a:xfrm>
            <a:off x="20" y="10"/>
            <a:ext cx="12185156" cy="6857990"/>
          </a:xfrm>
          <a:prstGeom prst="rect">
            <a:avLst/>
          </a:prstGeom>
        </p:spPr>
      </p:pic>
      <p:sp>
        <p:nvSpPr>
          <p:cNvPr id="70" name="Rectangle 31">
            <a:extLst>
              <a:ext uri="{FF2B5EF4-FFF2-40B4-BE49-F238E27FC236}">
                <a16:creationId xmlns:a16="http://schemas.microsoft.com/office/drawing/2014/main" id="{948AEA76-67F2-4344-A189-9BFFE0076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89239" y="-389238"/>
            <a:ext cx="6858000" cy="7636476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1644C5-FD40-3373-C0D3-949F93C2D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799521"/>
            <a:ext cx="5565648" cy="21796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>
                <a:solidFill>
                  <a:srgbClr val="FFFFFF"/>
                </a:solidFill>
              </a:rPr>
              <a:t>Stimulate Imagination</a:t>
            </a:r>
          </a:p>
        </p:txBody>
      </p:sp>
      <p:grpSp>
        <p:nvGrpSpPr>
          <p:cNvPr id="71" name="Graphic 78">
            <a:extLst>
              <a:ext uri="{FF2B5EF4-FFF2-40B4-BE49-F238E27FC236}">
                <a16:creationId xmlns:a16="http://schemas.microsoft.com/office/drawing/2014/main" id="{DBBA0A0D-8F6A-400A-9E49-8C008E2C7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3267662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72" name="Graphic 78">
              <a:extLst>
                <a:ext uri="{FF2B5EF4-FFF2-40B4-BE49-F238E27FC236}">
                  <a16:creationId xmlns:a16="http://schemas.microsoft.com/office/drawing/2014/main" id="{A5DD701E-4BC9-48E3-AF4F-013B52D63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" name="Graphic 78">
              <a:extLst>
                <a:ext uri="{FF2B5EF4-FFF2-40B4-BE49-F238E27FC236}">
                  <a16:creationId xmlns:a16="http://schemas.microsoft.com/office/drawing/2014/main" id="{FB658B62-664D-4B3B-BBDA-235666290B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73" name="Graphic 78">
                <a:extLst>
                  <a:ext uri="{FF2B5EF4-FFF2-40B4-BE49-F238E27FC236}">
                    <a16:creationId xmlns:a16="http://schemas.microsoft.com/office/drawing/2014/main" id="{B11F9D25-67B1-4BDB-A290-97B93A19DF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Graphic 78">
                <a:extLst>
                  <a:ext uri="{FF2B5EF4-FFF2-40B4-BE49-F238E27FC236}">
                    <a16:creationId xmlns:a16="http://schemas.microsoft.com/office/drawing/2014/main" id="{B9D5C40A-1B1B-4C25-9707-E8F1CF6EEC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Graphic 78">
                <a:extLst>
                  <a:ext uri="{FF2B5EF4-FFF2-40B4-BE49-F238E27FC236}">
                    <a16:creationId xmlns:a16="http://schemas.microsoft.com/office/drawing/2014/main" id="{2DD0C1D6-FF64-45AB-8775-83AB3C470B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Graphic 78">
                <a:extLst>
                  <a:ext uri="{FF2B5EF4-FFF2-40B4-BE49-F238E27FC236}">
                    <a16:creationId xmlns:a16="http://schemas.microsoft.com/office/drawing/2014/main" id="{15AFBB84-8485-4329-89FC-04663D985B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FE9B42A-FDBF-CEEA-800A-5D395ADC5446}"/>
              </a:ext>
            </a:extLst>
          </p:cNvPr>
          <p:cNvSpPr txBox="1"/>
          <p:nvPr/>
        </p:nvSpPr>
        <p:spPr>
          <a:xfrm>
            <a:off x="168812" y="5849762"/>
            <a:ext cx="7467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3"/>
              </a:rPr>
              <a:t>https://washoecountylibrary.us/downloads/discoverandgo.php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7470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35959F4-53DA-47FF-BC24-1E5B75C69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7CF83E8-F6F0-41E3-B580-7412A04DD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A0B6DBB-705D-48D0-842C-F9DFA7684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194A764-16E1-4D0D-9357-76F80E6086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15B7F3F-A40D-4F24-8536-E2420B4332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5" name="Graphic 12">
              <a:extLst>
                <a:ext uri="{FF2B5EF4-FFF2-40B4-BE49-F238E27FC236}">
                  <a16:creationId xmlns:a16="http://schemas.microsoft.com/office/drawing/2014/main" id="{CEF42844-A829-4ED2-A360-63BB2A7C4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Graphic 15">
              <a:extLst>
                <a:ext uri="{FF2B5EF4-FFF2-40B4-BE49-F238E27FC236}">
                  <a16:creationId xmlns:a16="http://schemas.microsoft.com/office/drawing/2014/main" id="{57B23B52-A1C3-44EF-BC11-9094A0DA1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Graphic 15">
              <a:extLst>
                <a:ext uri="{FF2B5EF4-FFF2-40B4-BE49-F238E27FC236}">
                  <a16:creationId xmlns:a16="http://schemas.microsoft.com/office/drawing/2014/main" id="{064E08E5-DA92-4CF2-A0BF-E34180022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A222560-E657-4CAE-B667-7BE9E224B2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9226104-0061-4319-8237-9C001BF85D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1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2" name="Graphic 78">
            <a:extLst>
              <a:ext uri="{FF2B5EF4-FFF2-40B4-BE49-F238E27FC236}">
                <a16:creationId xmlns:a16="http://schemas.microsoft.com/office/drawing/2014/main" id="{51B01909-73B8-4486-A749-C643B1D7E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3267662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23" name="Graphic 78">
              <a:extLst>
                <a:ext uri="{FF2B5EF4-FFF2-40B4-BE49-F238E27FC236}">
                  <a16:creationId xmlns:a16="http://schemas.microsoft.com/office/drawing/2014/main" id="{5E279D86-4533-45F1-B0AA-D237399A5E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aphic 78">
              <a:extLst>
                <a:ext uri="{FF2B5EF4-FFF2-40B4-BE49-F238E27FC236}">
                  <a16:creationId xmlns:a16="http://schemas.microsoft.com/office/drawing/2014/main" id="{764FD722-CB31-4326-ADD8-CBA52FD1F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25" name="Graphic 78">
                <a:extLst>
                  <a:ext uri="{FF2B5EF4-FFF2-40B4-BE49-F238E27FC236}">
                    <a16:creationId xmlns:a16="http://schemas.microsoft.com/office/drawing/2014/main" id="{24E4BCEC-8B0A-444E-8509-1B3BB0449E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Graphic 78">
                <a:extLst>
                  <a:ext uri="{FF2B5EF4-FFF2-40B4-BE49-F238E27FC236}">
                    <a16:creationId xmlns:a16="http://schemas.microsoft.com/office/drawing/2014/main" id="{9DB36622-1DC7-4B17-8984-588BA8999F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Graphic 78">
                <a:extLst>
                  <a:ext uri="{FF2B5EF4-FFF2-40B4-BE49-F238E27FC236}">
                    <a16:creationId xmlns:a16="http://schemas.microsoft.com/office/drawing/2014/main" id="{51B97AF0-1974-42B9-B5FC-A332C52E82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Graphic 78">
                <a:extLst>
                  <a:ext uri="{FF2B5EF4-FFF2-40B4-BE49-F238E27FC236}">
                    <a16:creationId xmlns:a16="http://schemas.microsoft.com/office/drawing/2014/main" id="{95A298AD-BE5D-4BE1-8CDF-DBFB42D63F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A5D0B0D3-D735-4619-AA45-B57B791E1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4" name="Picture 3" descr="A group of people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49841B28-3660-EEA8-0757-A6F8B16357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58"/>
          <a:stretch/>
        </p:blipFill>
        <p:spPr>
          <a:xfrm>
            <a:off x="20" y="10"/>
            <a:ext cx="12185156" cy="685799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948AEA76-67F2-4344-A189-9BFFE0076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89239" y="-389238"/>
            <a:ext cx="6858000" cy="7636476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570062-F6A8-0C17-39AD-60088B795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799521"/>
            <a:ext cx="5565648" cy="21796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>
                <a:solidFill>
                  <a:srgbClr val="FFFFFF"/>
                </a:solidFill>
              </a:rPr>
              <a:t>Welcoming Spaces</a:t>
            </a:r>
          </a:p>
        </p:txBody>
      </p:sp>
      <p:grpSp>
        <p:nvGrpSpPr>
          <p:cNvPr id="34" name="Graphic 78">
            <a:extLst>
              <a:ext uri="{FF2B5EF4-FFF2-40B4-BE49-F238E27FC236}">
                <a16:creationId xmlns:a16="http://schemas.microsoft.com/office/drawing/2014/main" id="{DBBA0A0D-8F6A-400A-9E49-8C008E2C7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3267662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35" name="Graphic 78">
              <a:extLst>
                <a:ext uri="{FF2B5EF4-FFF2-40B4-BE49-F238E27FC236}">
                  <a16:creationId xmlns:a16="http://schemas.microsoft.com/office/drawing/2014/main" id="{A5DD701E-4BC9-48E3-AF4F-013B52D63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" name="Graphic 78">
              <a:extLst>
                <a:ext uri="{FF2B5EF4-FFF2-40B4-BE49-F238E27FC236}">
                  <a16:creationId xmlns:a16="http://schemas.microsoft.com/office/drawing/2014/main" id="{FB658B62-664D-4B3B-BBDA-235666290B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37" name="Graphic 78">
                <a:extLst>
                  <a:ext uri="{FF2B5EF4-FFF2-40B4-BE49-F238E27FC236}">
                    <a16:creationId xmlns:a16="http://schemas.microsoft.com/office/drawing/2014/main" id="{B11F9D25-67B1-4BDB-A290-97B93A19DF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Graphic 78">
                <a:extLst>
                  <a:ext uri="{FF2B5EF4-FFF2-40B4-BE49-F238E27FC236}">
                    <a16:creationId xmlns:a16="http://schemas.microsoft.com/office/drawing/2014/main" id="{B9D5C40A-1B1B-4C25-9707-E8F1CF6EEC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Graphic 78">
                <a:extLst>
                  <a:ext uri="{FF2B5EF4-FFF2-40B4-BE49-F238E27FC236}">
                    <a16:creationId xmlns:a16="http://schemas.microsoft.com/office/drawing/2014/main" id="{2DD0C1D6-FF64-45AB-8775-83AB3C470B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Graphic 78">
                <a:extLst>
                  <a:ext uri="{FF2B5EF4-FFF2-40B4-BE49-F238E27FC236}">
                    <a16:creationId xmlns:a16="http://schemas.microsoft.com/office/drawing/2014/main" id="{15AFBB84-8485-4329-89FC-04663D985B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59881876"/>
      </p:ext>
    </p:extLst>
  </p:cSld>
  <p:clrMapOvr>
    <a:masterClrMapping/>
  </p:clrMapOvr>
</p:sld>
</file>

<file path=ppt/theme/theme1.xml><?xml version="1.0" encoding="utf-8"?>
<a:theme xmlns:a="http://schemas.openxmlformats.org/drawingml/2006/main" name="RocaVTI">
  <a:themeElements>
    <a:clrScheme name="Custom 101">
      <a:dk1>
        <a:sysClr val="windowText" lastClr="000000"/>
      </a:dk1>
      <a:lt1>
        <a:sysClr val="window" lastClr="FFFFFF"/>
      </a:lt1>
      <a:dk2>
        <a:srgbClr val="463443"/>
      </a:dk2>
      <a:lt2>
        <a:srgbClr val="F3F0E9"/>
      </a:lt2>
      <a:accent1>
        <a:srgbClr val="D45E5E"/>
      </a:accent1>
      <a:accent2>
        <a:srgbClr val="D49D8C"/>
      </a:accent2>
      <a:accent3>
        <a:srgbClr val="BF873A"/>
      </a:accent3>
      <a:accent4>
        <a:srgbClr val="C05050"/>
      </a:accent4>
      <a:accent5>
        <a:srgbClr val="A89F68"/>
      </a:accent5>
      <a:accent6>
        <a:srgbClr val="8F6B8A"/>
      </a:accent6>
      <a:hlink>
        <a:srgbClr val="D75681"/>
      </a:hlink>
      <a:folHlink>
        <a:srgbClr val="6C9D92"/>
      </a:folHlink>
    </a:clrScheme>
    <a:fontScheme name="Custom 36">
      <a:majorFont>
        <a:latin typeface="Georgia Pro Semibold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ocaVTI" id="{D79FE1D1-0489-4A69-8531-D0B8CDC31CBE}" vid="{CEBA7FE6-C04B-474E-964F-B022887AD13B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CB3540E5350B4F8430A3F167417D44" ma:contentTypeVersion="13" ma:contentTypeDescription="Create a new document." ma:contentTypeScope="" ma:versionID="ccaffed93b43dd928348c5f5c14d2bd7">
  <xsd:schema xmlns:xsd="http://www.w3.org/2001/XMLSchema" xmlns:xs="http://www.w3.org/2001/XMLSchema" xmlns:p="http://schemas.microsoft.com/office/2006/metadata/properties" xmlns:ns2="61acbd0e-8d97-4eab-adf5-73367b499e5d" xmlns:ns3="58cd2864-a2ba-4bca-97be-cff8ac02128d" targetNamespace="http://schemas.microsoft.com/office/2006/metadata/properties" ma:root="true" ma:fieldsID="992d5fea35402a2bff5a8b4bc7c0a00a" ns2:_="" ns3:_="">
    <xsd:import namespace="61acbd0e-8d97-4eab-adf5-73367b499e5d"/>
    <xsd:import namespace="58cd2864-a2ba-4bca-97be-cff8ac02128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acbd0e-8d97-4eab-adf5-73367b499e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1b48f011-0c99-48a8-b23c-e11e698ab55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cd2864-a2ba-4bca-97be-cff8ac02128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b5ab036-566d-4bc9-b3dd-50a0351051b0}" ma:internalName="TaxCatchAll" ma:showField="CatchAllData" ma:web="58cd2864-a2ba-4bca-97be-cff8ac02128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1acbd0e-8d97-4eab-adf5-73367b499e5d">
      <Terms xmlns="http://schemas.microsoft.com/office/infopath/2007/PartnerControls"/>
    </lcf76f155ced4ddcb4097134ff3c332f>
    <TaxCatchAll xmlns="58cd2864-a2ba-4bca-97be-cff8ac02128d" xsi:nil="true"/>
  </documentManagement>
</p:properties>
</file>

<file path=customXml/itemProps1.xml><?xml version="1.0" encoding="utf-8"?>
<ds:datastoreItem xmlns:ds="http://schemas.openxmlformats.org/officeDocument/2006/customXml" ds:itemID="{0FA0337D-42BD-4A41-9B66-AB207C08D434}"/>
</file>

<file path=customXml/itemProps2.xml><?xml version="1.0" encoding="utf-8"?>
<ds:datastoreItem xmlns:ds="http://schemas.openxmlformats.org/officeDocument/2006/customXml" ds:itemID="{9959D7B6-4CFD-4654-98CA-FF2A770561C7}"/>
</file>

<file path=customXml/itemProps3.xml><?xml version="1.0" encoding="utf-8"?>
<ds:datastoreItem xmlns:ds="http://schemas.openxmlformats.org/officeDocument/2006/customXml" ds:itemID="{AE46180F-CA1B-4C93-AA32-9FB19346CBFC}"/>
</file>

<file path=docProps/app.xml><?xml version="1.0" encoding="utf-8"?>
<Properties xmlns="http://schemas.openxmlformats.org/officeDocument/2006/extended-properties" xmlns:vt="http://schemas.openxmlformats.org/officeDocument/2006/docPropsVTypes">
  <TotalTime>281</TotalTime>
  <Words>244</Words>
  <Application>Microsoft Office PowerPoint</Application>
  <PresentationFormat>Widescreen</PresentationFormat>
  <Paragraphs>44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Avenir Next LT Pro</vt:lpstr>
      <vt:lpstr>Avenir Next LT Pro Light</vt:lpstr>
      <vt:lpstr>Georgia Pro Semibold</vt:lpstr>
      <vt:lpstr>RocaVTI</vt:lpstr>
      <vt:lpstr>North Valleys Library, Washoe County Library System</vt:lpstr>
      <vt:lpstr>Who is the North Valleys Library?</vt:lpstr>
      <vt:lpstr>Washoe County Library System</vt:lpstr>
      <vt:lpstr>PowerPoint Presentation</vt:lpstr>
      <vt:lpstr>Stimulate Imagination:</vt:lpstr>
      <vt:lpstr>Stimulate Imagination</vt:lpstr>
      <vt:lpstr>Stimulate Imagination</vt:lpstr>
      <vt:lpstr>Stimulate Imagination</vt:lpstr>
      <vt:lpstr>Welcoming Spaces</vt:lpstr>
      <vt:lpstr>Welcoming Spaces</vt:lpstr>
      <vt:lpstr>Welcoming Spaces</vt:lpstr>
      <vt:lpstr>Workforce Building</vt:lpstr>
      <vt:lpstr>Workforce Building</vt:lpstr>
      <vt:lpstr>Workforce Building</vt:lpstr>
      <vt:lpstr>School Support</vt:lpstr>
      <vt:lpstr>School Support</vt:lpstr>
      <vt:lpstr>Lifelong Learning</vt:lpstr>
      <vt:lpstr>Lifelong Learning</vt:lpstr>
      <vt:lpstr>Lifelong Learning</vt:lpstr>
      <vt:lpstr>Lifelong learning</vt:lpstr>
      <vt:lpstr>Lifelong Learning </vt:lpstr>
      <vt:lpstr>Celebrate Our Diverse Community</vt:lpstr>
      <vt:lpstr>Celebrate Our Diverse Community</vt:lpstr>
      <vt:lpstr>Celebrate Our Diverse Community</vt:lpstr>
      <vt:lpstr>Celebrate Our Diverse Community</vt:lpstr>
      <vt:lpstr>Promote the Library</vt:lpstr>
      <vt:lpstr>Promote the Library</vt:lpstr>
      <vt:lpstr>#NV50  2023 &amp; Beyond!</vt:lpstr>
      <vt:lpstr>#NV50 2023 &amp; Beyond!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Bowen, Jonnica L.</dc:creator>
  <cp:lastModifiedBy>Wilson, Alexandra</cp:lastModifiedBy>
  <cp:revision>2</cp:revision>
  <dcterms:created xsi:type="dcterms:W3CDTF">2023-01-03T19:04:13Z</dcterms:created>
  <dcterms:modified xsi:type="dcterms:W3CDTF">2023-01-04T00:08:52Z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0x01010079CB3540E5350B4F8430A3F167417D44</vt:lpwstr>
  </property>
</Properties>
</file>