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65" r:id="rId4"/>
    <p:sldId id="258" r:id="rId5"/>
    <p:sldId id="259" r:id="rId6"/>
    <p:sldId id="261"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sti Smith" initials="KS" lastIdx="2" clrIdx="0">
    <p:extLst>
      <p:ext uri="{19B8F6BF-5375-455C-9EA6-DF929625EA0E}">
        <p15:presenceInfo xmlns:p15="http://schemas.microsoft.com/office/powerpoint/2012/main" userId="Krysti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619"/>
    <a:srgbClr val="76B2E2"/>
    <a:srgbClr val="AEAEAE"/>
    <a:srgbClr val="1426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5399" autoAdjust="0"/>
  </p:normalViewPr>
  <p:slideViewPr>
    <p:cSldViewPr snapToGrid="0">
      <p:cViewPr varScale="1">
        <p:scale>
          <a:sx n="93" d="100"/>
          <a:sy n="93" d="100"/>
        </p:scale>
        <p:origin x="540" y="9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83F5A-F42C-4BEF-BE52-72B341A49C8B}"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en-US"/>
        </a:p>
      </dgm:t>
    </dgm:pt>
    <dgm:pt modelId="{31AD584E-2E6E-475F-9FA2-9F52228592F6}">
      <dgm:prSet phldrT="[Text]"/>
      <dgm:spPr/>
      <dgm:t>
        <a:bodyPr/>
        <a:lstStyle/>
        <a:p>
          <a:r>
            <a:rPr lang="en-US" dirty="0" smtClean="0"/>
            <a:t>Initial Community Input (Survey)</a:t>
          </a:r>
          <a:endParaRPr lang="en-US" dirty="0"/>
        </a:p>
      </dgm:t>
    </dgm:pt>
    <dgm:pt modelId="{B9B0F09F-9E9D-4830-BD0E-2AEE7C711C4E}" type="parTrans" cxnId="{F5A64DBB-6344-4866-85DB-7E1B6A8BC03E}">
      <dgm:prSet/>
      <dgm:spPr/>
      <dgm:t>
        <a:bodyPr/>
        <a:lstStyle/>
        <a:p>
          <a:endParaRPr lang="en-US"/>
        </a:p>
      </dgm:t>
    </dgm:pt>
    <dgm:pt modelId="{BC926540-7FCC-404F-917E-D11841D4F177}" type="sibTrans" cxnId="{F5A64DBB-6344-4866-85DB-7E1B6A8BC03E}">
      <dgm:prSet/>
      <dgm:spPr/>
      <dgm:t>
        <a:bodyPr/>
        <a:lstStyle/>
        <a:p>
          <a:endParaRPr lang="en-US"/>
        </a:p>
      </dgm:t>
    </dgm:pt>
    <dgm:pt modelId="{8D6DE38B-5900-4E94-9A25-8618B43CD6D9}">
      <dgm:prSet phldrT="[Text]"/>
      <dgm:spPr/>
      <dgm:t>
        <a:bodyPr/>
        <a:lstStyle/>
        <a:p>
          <a:r>
            <a:rPr lang="en-US" dirty="0" smtClean="0"/>
            <a:t>Call for Artists (RFQ)</a:t>
          </a:r>
          <a:endParaRPr lang="en-US" dirty="0"/>
        </a:p>
      </dgm:t>
    </dgm:pt>
    <dgm:pt modelId="{CF39E0CE-6A41-4193-8E02-1531C988DB6B}" type="parTrans" cxnId="{977A7224-1773-462C-9B63-E932910F171B}">
      <dgm:prSet/>
      <dgm:spPr/>
      <dgm:t>
        <a:bodyPr/>
        <a:lstStyle/>
        <a:p>
          <a:endParaRPr lang="en-US"/>
        </a:p>
      </dgm:t>
    </dgm:pt>
    <dgm:pt modelId="{8B36DBC8-2FFC-47AB-82C8-AFB9584E3B1D}" type="sibTrans" cxnId="{977A7224-1773-462C-9B63-E932910F171B}">
      <dgm:prSet/>
      <dgm:spPr/>
      <dgm:t>
        <a:bodyPr/>
        <a:lstStyle/>
        <a:p>
          <a:endParaRPr lang="en-US"/>
        </a:p>
      </dgm:t>
    </dgm:pt>
    <dgm:pt modelId="{6C198FF7-A07A-42CF-B9B8-78426B44DAE7}">
      <dgm:prSet phldrT="[Text]"/>
      <dgm:spPr/>
      <dgm:t>
        <a:bodyPr/>
        <a:lstStyle/>
        <a:p>
          <a:r>
            <a:rPr lang="en-US" dirty="0" smtClean="0"/>
            <a:t>Selection of 3 finalists</a:t>
          </a:r>
          <a:endParaRPr lang="en-US" dirty="0"/>
        </a:p>
      </dgm:t>
    </dgm:pt>
    <dgm:pt modelId="{FB69EF8A-C7AD-4F33-9C46-00E0500C9703}" type="parTrans" cxnId="{36D9CB49-99E5-45D8-85F0-CDD53D76179D}">
      <dgm:prSet/>
      <dgm:spPr/>
      <dgm:t>
        <a:bodyPr/>
        <a:lstStyle/>
        <a:p>
          <a:endParaRPr lang="en-US"/>
        </a:p>
      </dgm:t>
    </dgm:pt>
    <dgm:pt modelId="{9B83C9D2-03FB-4870-895C-7D3BAB44E7B1}" type="sibTrans" cxnId="{36D9CB49-99E5-45D8-85F0-CDD53D76179D}">
      <dgm:prSet/>
      <dgm:spPr/>
      <dgm:t>
        <a:bodyPr/>
        <a:lstStyle/>
        <a:p>
          <a:endParaRPr lang="en-US"/>
        </a:p>
      </dgm:t>
    </dgm:pt>
    <dgm:pt modelId="{777794C1-6300-40CF-8865-AB731EC77BAD}">
      <dgm:prSet/>
      <dgm:spPr/>
      <dgm:t>
        <a:bodyPr/>
        <a:lstStyle/>
        <a:p>
          <a:pPr rtl="0"/>
          <a:r>
            <a:rPr lang="en-US" b="0" i="0" u="none" dirty="0" smtClean="0"/>
            <a:t>Community engagement sessions with finalist artist teams</a:t>
          </a:r>
          <a:endParaRPr lang="en-US" b="0" dirty="0"/>
        </a:p>
      </dgm:t>
    </dgm:pt>
    <dgm:pt modelId="{E01C4014-BC3F-43D5-AD90-64F87EFA723C}" type="parTrans" cxnId="{6A85969F-C291-4709-AB0F-312D75F8E78E}">
      <dgm:prSet/>
      <dgm:spPr/>
      <dgm:t>
        <a:bodyPr/>
        <a:lstStyle/>
        <a:p>
          <a:endParaRPr lang="en-US"/>
        </a:p>
      </dgm:t>
    </dgm:pt>
    <dgm:pt modelId="{903306FD-B022-4351-826F-E370F624BE29}" type="sibTrans" cxnId="{6A85969F-C291-4709-AB0F-312D75F8E78E}">
      <dgm:prSet/>
      <dgm:spPr/>
      <dgm:t>
        <a:bodyPr/>
        <a:lstStyle/>
        <a:p>
          <a:endParaRPr lang="en-US"/>
        </a:p>
      </dgm:t>
    </dgm:pt>
    <dgm:pt modelId="{90694CED-3817-4C97-BBC0-178F5078BF70}">
      <dgm:prSet/>
      <dgm:spPr/>
      <dgm:t>
        <a:bodyPr/>
        <a:lstStyle/>
        <a:p>
          <a:pPr rtl="0"/>
          <a:r>
            <a:rPr lang="en-US" b="0" i="0" u="none" dirty="0" smtClean="0"/>
            <a:t>Finalists present concept proposals for artwork</a:t>
          </a:r>
          <a:endParaRPr lang="en-US" b="0" dirty="0"/>
        </a:p>
      </dgm:t>
    </dgm:pt>
    <dgm:pt modelId="{9FF9151C-D4D2-40A6-94A6-BB51E4E40ACE}" type="parTrans" cxnId="{1365B79B-7621-473A-BEE5-4FFC2DEC53D8}">
      <dgm:prSet/>
      <dgm:spPr/>
      <dgm:t>
        <a:bodyPr/>
        <a:lstStyle/>
        <a:p>
          <a:endParaRPr lang="en-US"/>
        </a:p>
      </dgm:t>
    </dgm:pt>
    <dgm:pt modelId="{B20561CB-B30F-45C3-8BB0-65A0F20E3EC2}" type="sibTrans" cxnId="{1365B79B-7621-473A-BEE5-4FFC2DEC53D8}">
      <dgm:prSet/>
      <dgm:spPr/>
      <dgm:t>
        <a:bodyPr/>
        <a:lstStyle/>
        <a:p>
          <a:endParaRPr lang="en-US"/>
        </a:p>
      </dgm:t>
    </dgm:pt>
    <dgm:pt modelId="{AD046FD1-5BEC-4E99-952E-2140C3737C06}">
      <dgm:prSet/>
      <dgm:spPr/>
      <dgm:t>
        <a:bodyPr/>
        <a:lstStyle/>
        <a:p>
          <a:pPr rtl="0"/>
          <a:r>
            <a:rPr lang="en-US" b="0" i="0" u="none" dirty="0" smtClean="0"/>
            <a:t>Selection of 1 artist team to develop artwork</a:t>
          </a:r>
          <a:endParaRPr lang="en-US" b="0" dirty="0"/>
        </a:p>
      </dgm:t>
    </dgm:pt>
    <dgm:pt modelId="{1BA43BFD-DA5D-43ED-B5BE-D7DE54D99EFB}" type="parTrans" cxnId="{3F59F5F7-CBAA-472A-9DD7-A0DCE6426190}">
      <dgm:prSet/>
      <dgm:spPr/>
      <dgm:t>
        <a:bodyPr/>
        <a:lstStyle/>
        <a:p>
          <a:endParaRPr lang="en-US"/>
        </a:p>
      </dgm:t>
    </dgm:pt>
    <dgm:pt modelId="{50E88940-5ADC-4E71-9FDB-1EB76B40CCF8}" type="sibTrans" cxnId="{3F59F5F7-CBAA-472A-9DD7-A0DCE6426190}">
      <dgm:prSet/>
      <dgm:spPr/>
      <dgm:t>
        <a:bodyPr/>
        <a:lstStyle/>
        <a:p>
          <a:endParaRPr lang="en-US"/>
        </a:p>
      </dgm:t>
    </dgm:pt>
    <dgm:pt modelId="{FC35F339-4363-4E0C-98A3-BD4C0CCA9C02}">
      <dgm:prSet/>
      <dgm:spPr/>
      <dgm:t>
        <a:bodyPr/>
        <a:lstStyle/>
        <a:p>
          <a:endParaRPr lang="en-US"/>
        </a:p>
      </dgm:t>
    </dgm:pt>
    <dgm:pt modelId="{E8E84122-21FE-41CA-8598-DB470A383302}" type="parTrans" cxnId="{403DA694-E016-4629-9599-3E3A666F45BA}">
      <dgm:prSet/>
      <dgm:spPr/>
      <dgm:t>
        <a:bodyPr/>
        <a:lstStyle/>
        <a:p>
          <a:endParaRPr lang="en-US"/>
        </a:p>
      </dgm:t>
    </dgm:pt>
    <dgm:pt modelId="{C61B9B38-F4BA-4A4A-B481-5D45E1D95B08}" type="sibTrans" cxnId="{403DA694-E016-4629-9599-3E3A666F45BA}">
      <dgm:prSet/>
      <dgm:spPr/>
      <dgm:t>
        <a:bodyPr/>
        <a:lstStyle/>
        <a:p>
          <a:endParaRPr lang="en-US"/>
        </a:p>
      </dgm:t>
    </dgm:pt>
    <dgm:pt modelId="{59FC93EF-DACB-4768-8C93-DE6F19377F67}">
      <dgm:prSet/>
      <dgm:spPr/>
      <dgm:t>
        <a:bodyPr/>
        <a:lstStyle/>
        <a:p>
          <a:endParaRPr lang="en-US"/>
        </a:p>
      </dgm:t>
    </dgm:pt>
    <dgm:pt modelId="{5A92FE9A-0B9C-44A6-835A-EE97D5CFDCA5}" type="parTrans" cxnId="{1AB9BFD7-EAFE-4FE0-AA99-3AC84F324AFB}">
      <dgm:prSet/>
      <dgm:spPr/>
      <dgm:t>
        <a:bodyPr/>
        <a:lstStyle/>
        <a:p>
          <a:endParaRPr lang="en-US"/>
        </a:p>
      </dgm:t>
    </dgm:pt>
    <dgm:pt modelId="{65A5C7CE-2EC9-4021-AAE2-EEB93681B499}" type="sibTrans" cxnId="{1AB9BFD7-EAFE-4FE0-AA99-3AC84F324AFB}">
      <dgm:prSet/>
      <dgm:spPr/>
      <dgm:t>
        <a:bodyPr/>
        <a:lstStyle/>
        <a:p>
          <a:endParaRPr lang="en-US"/>
        </a:p>
      </dgm:t>
    </dgm:pt>
    <dgm:pt modelId="{89AD6A65-A8DF-43A0-94C8-4C23D411E565}" type="pres">
      <dgm:prSet presAssocID="{E1F83F5A-F42C-4BEF-BE52-72B341A49C8B}" presName="Name0" presStyleCnt="0">
        <dgm:presLayoutVars>
          <dgm:dir/>
          <dgm:resizeHandles val="exact"/>
        </dgm:presLayoutVars>
      </dgm:prSet>
      <dgm:spPr/>
    </dgm:pt>
    <dgm:pt modelId="{E48B1CEB-D97F-4FDC-B32F-CFEBCA1AA91A}" type="pres">
      <dgm:prSet presAssocID="{E1F83F5A-F42C-4BEF-BE52-72B341A49C8B}" presName="arrow" presStyleLbl="bgShp" presStyleIdx="0" presStyleCnt="1"/>
      <dgm:spPr/>
    </dgm:pt>
    <dgm:pt modelId="{38F34BAB-09F5-4D76-BB3B-E69AFCA23B4A}" type="pres">
      <dgm:prSet presAssocID="{E1F83F5A-F42C-4BEF-BE52-72B341A49C8B}" presName="points" presStyleCnt="0"/>
      <dgm:spPr/>
    </dgm:pt>
    <dgm:pt modelId="{752BA07E-F081-45AF-9D16-51C168AF1185}" type="pres">
      <dgm:prSet presAssocID="{31AD584E-2E6E-475F-9FA2-9F52228592F6}" presName="compositeA" presStyleCnt="0"/>
      <dgm:spPr/>
    </dgm:pt>
    <dgm:pt modelId="{D1E79C7C-5E0E-4760-9A06-5D2A25A0C119}" type="pres">
      <dgm:prSet presAssocID="{31AD584E-2E6E-475F-9FA2-9F52228592F6}" presName="textA" presStyleLbl="revTx" presStyleIdx="0" presStyleCnt="8">
        <dgm:presLayoutVars>
          <dgm:bulletEnabled val="1"/>
        </dgm:presLayoutVars>
      </dgm:prSet>
      <dgm:spPr/>
      <dgm:t>
        <a:bodyPr/>
        <a:lstStyle/>
        <a:p>
          <a:endParaRPr lang="en-US"/>
        </a:p>
      </dgm:t>
    </dgm:pt>
    <dgm:pt modelId="{844988C4-6BE0-46CE-B14B-AA7391C2CB73}" type="pres">
      <dgm:prSet presAssocID="{31AD584E-2E6E-475F-9FA2-9F52228592F6}" presName="circleA" presStyleLbl="node1" presStyleIdx="0" presStyleCnt="8"/>
      <dgm:spPr/>
    </dgm:pt>
    <dgm:pt modelId="{9C855434-09E7-43C3-8A7A-76EAC7E23E88}" type="pres">
      <dgm:prSet presAssocID="{31AD584E-2E6E-475F-9FA2-9F52228592F6}" presName="spaceA" presStyleCnt="0"/>
      <dgm:spPr/>
    </dgm:pt>
    <dgm:pt modelId="{F6846005-FF62-46EA-871D-45215E398D26}" type="pres">
      <dgm:prSet presAssocID="{BC926540-7FCC-404F-917E-D11841D4F177}" presName="space" presStyleCnt="0"/>
      <dgm:spPr/>
    </dgm:pt>
    <dgm:pt modelId="{ACB519AE-E7B3-4D61-8E7E-D988D140EB64}" type="pres">
      <dgm:prSet presAssocID="{8D6DE38B-5900-4E94-9A25-8618B43CD6D9}" presName="compositeB" presStyleCnt="0"/>
      <dgm:spPr/>
    </dgm:pt>
    <dgm:pt modelId="{7E8B13B2-E604-423A-9A43-D617A826E876}" type="pres">
      <dgm:prSet presAssocID="{8D6DE38B-5900-4E94-9A25-8618B43CD6D9}" presName="textB" presStyleLbl="revTx" presStyleIdx="1" presStyleCnt="8">
        <dgm:presLayoutVars>
          <dgm:bulletEnabled val="1"/>
        </dgm:presLayoutVars>
      </dgm:prSet>
      <dgm:spPr/>
    </dgm:pt>
    <dgm:pt modelId="{CC844062-A976-4BD9-AE73-179354CA90F5}" type="pres">
      <dgm:prSet presAssocID="{8D6DE38B-5900-4E94-9A25-8618B43CD6D9}" presName="circleB" presStyleLbl="node1" presStyleIdx="1" presStyleCnt="8"/>
      <dgm:spPr/>
    </dgm:pt>
    <dgm:pt modelId="{C67BDE23-F443-4797-B97D-FB036093A527}" type="pres">
      <dgm:prSet presAssocID="{8D6DE38B-5900-4E94-9A25-8618B43CD6D9}" presName="spaceB" presStyleCnt="0"/>
      <dgm:spPr/>
    </dgm:pt>
    <dgm:pt modelId="{6F146197-1B1D-4DE4-8FA6-EA08DB39AA9F}" type="pres">
      <dgm:prSet presAssocID="{8B36DBC8-2FFC-47AB-82C8-AFB9584E3B1D}" presName="space" presStyleCnt="0"/>
      <dgm:spPr/>
    </dgm:pt>
    <dgm:pt modelId="{3781F3A4-472C-4261-A59E-CDC92DBACE6F}" type="pres">
      <dgm:prSet presAssocID="{6C198FF7-A07A-42CF-B9B8-78426B44DAE7}" presName="compositeA" presStyleCnt="0"/>
      <dgm:spPr/>
    </dgm:pt>
    <dgm:pt modelId="{460615EA-627F-43CD-A639-F3F6E1853DCF}" type="pres">
      <dgm:prSet presAssocID="{6C198FF7-A07A-42CF-B9B8-78426B44DAE7}" presName="textA" presStyleLbl="revTx" presStyleIdx="2" presStyleCnt="8">
        <dgm:presLayoutVars>
          <dgm:bulletEnabled val="1"/>
        </dgm:presLayoutVars>
      </dgm:prSet>
      <dgm:spPr/>
      <dgm:t>
        <a:bodyPr/>
        <a:lstStyle/>
        <a:p>
          <a:endParaRPr lang="en-US"/>
        </a:p>
      </dgm:t>
    </dgm:pt>
    <dgm:pt modelId="{560F51FF-46AE-4626-A1D2-0C9145439639}" type="pres">
      <dgm:prSet presAssocID="{6C198FF7-A07A-42CF-B9B8-78426B44DAE7}" presName="circleA" presStyleLbl="node1" presStyleIdx="2" presStyleCnt="8"/>
      <dgm:spPr/>
    </dgm:pt>
    <dgm:pt modelId="{60A4EA16-135E-4D0F-8FCE-7F524811C2AF}" type="pres">
      <dgm:prSet presAssocID="{6C198FF7-A07A-42CF-B9B8-78426B44DAE7}" presName="spaceA" presStyleCnt="0"/>
      <dgm:spPr/>
    </dgm:pt>
    <dgm:pt modelId="{74A8D647-7D87-425E-A286-4178FE043A10}" type="pres">
      <dgm:prSet presAssocID="{9B83C9D2-03FB-4870-895C-7D3BAB44E7B1}" presName="space" presStyleCnt="0"/>
      <dgm:spPr/>
    </dgm:pt>
    <dgm:pt modelId="{CFE86E6E-41AC-4EFB-8A7C-78B637E1F60D}" type="pres">
      <dgm:prSet presAssocID="{777794C1-6300-40CF-8865-AB731EC77BAD}" presName="compositeB" presStyleCnt="0"/>
      <dgm:spPr/>
    </dgm:pt>
    <dgm:pt modelId="{466BAFAD-5A32-4FEB-AA0D-6506D39886D2}" type="pres">
      <dgm:prSet presAssocID="{777794C1-6300-40CF-8865-AB731EC77BAD}" presName="textB" presStyleLbl="revTx" presStyleIdx="3" presStyleCnt="8">
        <dgm:presLayoutVars>
          <dgm:bulletEnabled val="1"/>
        </dgm:presLayoutVars>
      </dgm:prSet>
      <dgm:spPr/>
    </dgm:pt>
    <dgm:pt modelId="{BE796138-4825-4ECF-9643-E7D9AF5A0565}" type="pres">
      <dgm:prSet presAssocID="{777794C1-6300-40CF-8865-AB731EC77BAD}" presName="circleB" presStyleLbl="node1" presStyleIdx="3" presStyleCnt="8"/>
      <dgm:spPr/>
    </dgm:pt>
    <dgm:pt modelId="{8D0DDF7D-0545-4639-B170-BC3FE9C3D7EA}" type="pres">
      <dgm:prSet presAssocID="{777794C1-6300-40CF-8865-AB731EC77BAD}" presName="spaceB" presStyleCnt="0"/>
      <dgm:spPr/>
    </dgm:pt>
    <dgm:pt modelId="{C81CCDF1-08E7-499B-8048-1163168411E8}" type="pres">
      <dgm:prSet presAssocID="{903306FD-B022-4351-826F-E370F624BE29}" presName="space" presStyleCnt="0"/>
      <dgm:spPr/>
    </dgm:pt>
    <dgm:pt modelId="{AEE73571-830A-4B22-B9C8-F75B1668A56C}" type="pres">
      <dgm:prSet presAssocID="{90694CED-3817-4C97-BBC0-178F5078BF70}" presName="compositeA" presStyleCnt="0"/>
      <dgm:spPr/>
    </dgm:pt>
    <dgm:pt modelId="{D45FE931-FE7C-4EC2-984A-1FB90BF18087}" type="pres">
      <dgm:prSet presAssocID="{90694CED-3817-4C97-BBC0-178F5078BF70}" presName="textA" presStyleLbl="revTx" presStyleIdx="4" presStyleCnt="8">
        <dgm:presLayoutVars>
          <dgm:bulletEnabled val="1"/>
        </dgm:presLayoutVars>
      </dgm:prSet>
      <dgm:spPr/>
      <dgm:t>
        <a:bodyPr/>
        <a:lstStyle/>
        <a:p>
          <a:endParaRPr lang="en-US"/>
        </a:p>
      </dgm:t>
    </dgm:pt>
    <dgm:pt modelId="{8EF37B52-74DD-4C72-846F-D05B89625B64}" type="pres">
      <dgm:prSet presAssocID="{90694CED-3817-4C97-BBC0-178F5078BF70}" presName="circleA" presStyleLbl="node1" presStyleIdx="4" presStyleCnt="8"/>
      <dgm:spPr/>
    </dgm:pt>
    <dgm:pt modelId="{D23108BC-A5CA-4FB9-B3C3-596644DC0686}" type="pres">
      <dgm:prSet presAssocID="{90694CED-3817-4C97-BBC0-178F5078BF70}" presName="spaceA" presStyleCnt="0"/>
      <dgm:spPr/>
    </dgm:pt>
    <dgm:pt modelId="{030E9246-7645-46FF-A126-6BFC8FD59C0A}" type="pres">
      <dgm:prSet presAssocID="{B20561CB-B30F-45C3-8BB0-65A0F20E3EC2}" presName="space" presStyleCnt="0"/>
      <dgm:spPr/>
    </dgm:pt>
    <dgm:pt modelId="{592A896D-93C5-4348-A3EC-6B59BCA2FDF8}" type="pres">
      <dgm:prSet presAssocID="{AD046FD1-5BEC-4E99-952E-2140C3737C06}" presName="compositeB" presStyleCnt="0"/>
      <dgm:spPr/>
    </dgm:pt>
    <dgm:pt modelId="{1FC73F96-608F-4EA8-949A-6EA7599804DF}" type="pres">
      <dgm:prSet presAssocID="{AD046FD1-5BEC-4E99-952E-2140C3737C06}" presName="textB" presStyleLbl="revTx" presStyleIdx="5" presStyleCnt="8">
        <dgm:presLayoutVars>
          <dgm:bulletEnabled val="1"/>
        </dgm:presLayoutVars>
      </dgm:prSet>
      <dgm:spPr/>
    </dgm:pt>
    <dgm:pt modelId="{5A54C1D4-8F77-4449-8AA3-9DD6CCCC6F06}" type="pres">
      <dgm:prSet presAssocID="{AD046FD1-5BEC-4E99-952E-2140C3737C06}" presName="circleB" presStyleLbl="node1" presStyleIdx="5" presStyleCnt="8"/>
      <dgm:spPr/>
    </dgm:pt>
    <dgm:pt modelId="{D2DBC6C8-58BE-4E57-A531-D19CDD015B77}" type="pres">
      <dgm:prSet presAssocID="{AD046FD1-5BEC-4E99-952E-2140C3737C06}" presName="spaceB" presStyleCnt="0"/>
      <dgm:spPr/>
    </dgm:pt>
    <dgm:pt modelId="{4150796C-B412-471E-AB38-34657E30FC7F}" type="pres">
      <dgm:prSet presAssocID="{50E88940-5ADC-4E71-9FDB-1EB76B40CCF8}" presName="space" presStyleCnt="0"/>
      <dgm:spPr/>
    </dgm:pt>
    <dgm:pt modelId="{2C24A75E-589C-4579-99A1-91894C2004C1}" type="pres">
      <dgm:prSet presAssocID="{FC35F339-4363-4E0C-98A3-BD4C0CCA9C02}" presName="compositeA" presStyleCnt="0"/>
      <dgm:spPr/>
    </dgm:pt>
    <dgm:pt modelId="{1E8BB048-4076-409A-B210-7F8EE8D0FD9A}" type="pres">
      <dgm:prSet presAssocID="{FC35F339-4363-4E0C-98A3-BD4C0CCA9C02}" presName="textA" presStyleLbl="revTx" presStyleIdx="6" presStyleCnt="8">
        <dgm:presLayoutVars>
          <dgm:bulletEnabled val="1"/>
        </dgm:presLayoutVars>
      </dgm:prSet>
      <dgm:spPr/>
    </dgm:pt>
    <dgm:pt modelId="{932DA112-8BE7-4419-8C5C-5397B245A6FC}" type="pres">
      <dgm:prSet presAssocID="{FC35F339-4363-4E0C-98A3-BD4C0CCA9C02}" presName="circleA" presStyleLbl="node1" presStyleIdx="6" presStyleCnt="8"/>
      <dgm:spPr>
        <a:blipFill rotWithShape="0">
          <a:blip xmlns:r="http://schemas.openxmlformats.org/officeDocument/2006/relationships" r:embed="rId1"/>
          <a:stretch>
            <a:fillRect/>
          </a:stretch>
        </a:blipFill>
      </dgm:spPr>
      <dgm:t>
        <a:bodyPr/>
        <a:lstStyle/>
        <a:p>
          <a:endParaRPr lang="en-US"/>
        </a:p>
      </dgm:t>
    </dgm:pt>
    <dgm:pt modelId="{5DADE795-7CD1-4F3B-988A-F2936C3BAAE5}" type="pres">
      <dgm:prSet presAssocID="{FC35F339-4363-4E0C-98A3-BD4C0CCA9C02}" presName="spaceA" presStyleCnt="0"/>
      <dgm:spPr/>
    </dgm:pt>
    <dgm:pt modelId="{3CD4628F-999D-42A1-9EF7-9B56E098149A}" type="pres">
      <dgm:prSet presAssocID="{C61B9B38-F4BA-4A4A-B481-5D45E1D95B08}" presName="space" presStyleCnt="0"/>
      <dgm:spPr/>
    </dgm:pt>
    <dgm:pt modelId="{7B21D2DA-0C2C-4813-8ADA-4AF69D4045C5}" type="pres">
      <dgm:prSet presAssocID="{59FC93EF-DACB-4768-8C93-DE6F19377F67}" presName="compositeB" presStyleCnt="0"/>
      <dgm:spPr/>
    </dgm:pt>
    <dgm:pt modelId="{AF85D0BE-4AAB-45FD-9252-9B4D87AA4718}" type="pres">
      <dgm:prSet presAssocID="{59FC93EF-DACB-4768-8C93-DE6F19377F67}" presName="textB" presStyleLbl="revTx" presStyleIdx="7" presStyleCnt="8">
        <dgm:presLayoutVars>
          <dgm:bulletEnabled val="1"/>
        </dgm:presLayoutVars>
      </dgm:prSet>
      <dgm:spPr/>
    </dgm:pt>
    <dgm:pt modelId="{9AE5038D-7A3E-4B6E-973B-AB4E4B930419}" type="pres">
      <dgm:prSet presAssocID="{59FC93EF-DACB-4768-8C93-DE6F19377F67}" presName="circleB" presStyleLbl="node1" presStyleIdx="7" presStyleCnt="8"/>
      <dgm:spPr/>
    </dgm:pt>
    <dgm:pt modelId="{B3189640-A0E0-4EBA-BC10-12374720685A}" type="pres">
      <dgm:prSet presAssocID="{59FC93EF-DACB-4768-8C93-DE6F19377F67}" presName="spaceB" presStyleCnt="0"/>
      <dgm:spPr/>
    </dgm:pt>
  </dgm:ptLst>
  <dgm:cxnLst>
    <dgm:cxn modelId="{3D651D9E-325F-4BFD-9871-A98CC9885EFF}" type="presOf" srcId="{E1F83F5A-F42C-4BEF-BE52-72B341A49C8B}" destId="{89AD6A65-A8DF-43A0-94C8-4C23D411E565}" srcOrd="0" destOrd="0" presId="urn:microsoft.com/office/officeart/2005/8/layout/hProcess11"/>
    <dgm:cxn modelId="{36D9CB49-99E5-45D8-85F0-CDD53D76179D}" srcId="{E1F83F5A-F42C-4BEF-BE52-72B341A49C8B}" destId="{6C198FF7-A07A-42CF-B9B8-78426B44DAE7}" srcOrd="2" destOrd="0" parTransId="{FB69EF8A-C7AD-4F33-9C46-00E0500C9703}" sibTransId="{9B83C9D2-03FB-4870-895C-7D3BAB44E7B1}"/>
    <dgm:cxn modelId="{7F784100-314F-4A02-BCE7-7C835A2C69EA}" type="presOf" srcId="{AD046FD1-5BEC-4E99-952E-2140C3737C06}" destId="{1FC73F96-608F-4EA8-949A-6EA7599804DF}" srcOrd="0" destOrd="0" presId="urn:microsoft.com/office/officeart/2005/8/layout/hProcess11"/>
    <dgm:cxn modelId="{726000A7-833F-498C-9957-408E65A799E0}" type="presOf" srcId="{90694CED-3817-4C97-BBC0-178F5078BF70}" destId="{D45FE931-FE7C-4EC2-984A-1FB90BF18087}" srcOrd="0" destOrd="0" presId="urn:microsoft.com/office/officeart/2005/8/layout/hProcess11"/>
    <dgm:cxn modelId="{13D61723-5282-4040-9272-B6DB2B29E831}" type="presOf" srcId="{777794C1-6300-40CF-8865-AB731EC77BAD}" destId="{466BAFAD-5A32-4FEB-AA0D-6506D39886D2}" srcOrd="0" destOrd="0" presId="urn:microsoft.com/office/officeart/2005/8/layout/hProcess11"/>
    <dgm:cxn modelId="{3768FBA0-4E14-40F5-8956-107C73062D03}" type="presOf" srcId="{6C198FF7-A07A-42CF-B9B8-78426B44DAE7}" destId="{460615EA-627F-43CD-A639-F3F6E1853DCF}" srcOrd="0" destOrd="0" presId="urn:microsoft.com/office/officeart/2005/8/layout/hProcess11"/>
    <dgm:cxn modelId="{1365B79B-7621-473A-BEE5-4FFC2DEC53D8}" srcId="{E1F83F5A-F42C-4BEF-BE52-72B341A49C8B}" destId="{90694CED-3817-4C97-BBC0-178F5078BF70}" srcOrd="4" destOrd="0" parTransId="{9FF9151C-D4D2-40A6-94A6-BB51E4E40ACE}" sibTransId="{B20561CB-B30F-45C3-8BB0-65A0F20E3EC2}"/>
    <dgm:cxn modelId="{AB5D327D-886F-4ADF-AD1A-446EFB24906E}" type="presOf" srcId="{31AD584E-2E6E-475F-9FA2-9F52228592F6}" destId="{D1E79C7C-5E0E-4760-9A06-5D2A25A0C119}" srcOrd="0" destOrd="0" presId="urn:microsoft.com/office/officeart/2005/8/layout/hProcess11"/>
    <dgm:cxn modelId="{F5A64DBB-6344-4866-85DB-7E1B6A8BC03E}" srcId="{E1F83F5A-F42C-4BEF-BE52-72B341A49C8B}" destId="{31AD584E-2E6E-475F-9FA2-9F52228592F6}" srcOrd="0" destOrd="0" parTransId="{B9B0F09F-9E9D-4830-BD0E-2AEE7C711C4E}" sibTransId="{BC926540-7FCC-404F-917E-D11841D4F177}"/>
    <dgm:cxn modelId="{977A7224-1773-462C-9B63-E932910F171B}" srcId="{E1F83F5A-F42C-4BEF-BE52-72B341A49C8B}" destId="{8D6DE38B-5900-4E94-9A25-8618B43CD6D9}" srcOrd="1" destOrd="0" parTransId="{CF39E0CE-6A41-4193-8E02-1531C988DB6B}" sibTransId="{8B36DBC8-2FFC-47AB-82C8-AFB9584E3B1D}"/>
    <dgm:cxn modelId="{403DA694-E016-4629-9599-3E3A666F45BA}" srcId="{E1F83F5A-F42C-4BEF-BE52-72B341A49C8B}" destId="{FC35F339-4363-4E0C-98A3-BD4C0CCA9C02}" srcOrd="6" destOrd="0" parTransId="{E8E84122-21FE-41CA-8598-DB470A383302}" sibTransId="{C61B9B38-F4BA-4A4A-B481-5D45E1D95B08}"/>
    <dgm:cxn modelId="{A11B00E9-923B-437F-BECD-965CB09BC30D}" type="presOf" srcId="{FC35F339-4363-4E0C-98A3-BD4C0CCA9C02}" destId="{1E8BB048-4076-409A-B210-7F8EE8D0FD9A}" srcOrd="0" destOrd="0" presId="urn:microsoft.com/office/officeart/2005/8/layout/hProcess11"/>
    <dgm:cxn modelId="{1AB9BFD7-EAFE-4FE0-AA99-3AC84F324AFB}" srcId="{E1F83F5A-F42C-4BEF-BE52-72B341A49C8B}" destId="{59FC93EF-DACB-4768-8C93-DE6F19377F67}" srcOrd="7" destOrd="0" parTransId="{5A92FE9A-0B9C-44A6-835A-EE97D5CFDCA5}" sibTransId="{65A5C7CE-2EC9-4021-AAE2-EEB93681B499}"/>
    <dgm:cxn modelId="{6A85969F-C291-4709-AB0F-312D75F8E78E}" srcId="{E1F83F5A-F42C-4BEF-BE52-72B341A49C8B}" destId="{777794C1-6300-40CF-8865-AB731EC77BAD}" srcOrd="3" destOrd="0" parTransId="{E01C4014-BC3F-43D5-AD90-64F87EFA723C}" sibTransId="{903306FD-B022-4351-826F-E370F624BE29}"/>
    <dgm:cxn modelId="{3F59F5F7-CBAA-472A-9DD7-A0DCE6426190}" srcId="{E1F83F5A-F42C-4BEF-BE52-72B341A49C8B}" destId="{AD046FD1-5BEC-4E99-952E-2140C3737C06}" srcOrd="5" destOrd="0" parTransId="{1BA43BFD-DA5D-43ED-B5BE-D7DE54D99EFB}" sibTransId="{50E88940-5ADC-4E71-9FDB-1EB76B40CCF8}"/>
    <dgm:cxn modelId="{3DD33D8A-C095-4297-95FD-9CD5F66557FD}" type="presOf" srcId="{8D6DE38B-5900-4E94-9A25-8618B43CD6D9}" destId="{7E8B13B2-E604-423A-9A43-D617A826E876}" srcOrd="0" destOrd="0" presId="urn:microsoft.com/office/officeart/2005/8/layout/hProcess11"/>
    <dgm:cxn modelId="{8119214F-67DD-4BC7-A2EF-4DA044C8E5F4}" type="presOf" srcId="{59FC93EF-DACB-4768-8C93-DE6F19377F67}" destId="{AF85D0BE-4AAB-45FD-9252-9B4D87AA4718}" srcOrd="0" destOrd="0" presId="urn:microsoft.com/office/officeart/2005/8/layout/hProcess11"/>
    <dgm:cxn modelId="{EB78C42C-324F-4FC5-B958-3A3D137E09BE}" type="presParOf" srcId="{89AD6A65-A8DF-43A0-94C8-4C23D411E565}" destId="{E48B1CEB-D97F-4FDC-B32F-CFEBCA1AA91A}" srcOrd="0" destOrd="0" presId="urn:microsoft.com/office/officeart/2005/8/layout/hProcess11"/>
    <dgm:cxn modelId="{8FC905CA-5267-4BE3-840D-613F06121633}" type="presParOf" srcId="{89AD6A65-A8DF-43A0-94C8-4C23D411E565}" destId="{38F34BAB-09F5-4D76-BB3B-E69AFCA23B4A}" srcOrd="1" destOrd="0" presId="urn:microsoft.com/office/officeart/2005/8/layout/hProcess11"/>
    <dgm:cxn modelId="{5197FF13-6026-4B8C-BB28-167F80FDB022}" type="presParOf" srcId="{38F34BAB-09F5-4D76-BB3B-E69AFCA23B4A}" destId="{752BA07E-F081-45AF-9D16-51C168AF1185}" srcOrd="0" destOrd="0" presId="urn:microsoft.com/office/officeart/2005/8/layout/hProcess11"/>
    <dgm:cxn modelId="{57F91187-93F6-4267-85C9-B612796AB2B7}" type="presParOf" srcId="{752BA07E-F081-45AF-9D16-51C168AF1185}" destId="{D1E79C7C-5E0E-4760-9A06-5D2A25A0C119}" srcOrd="0" destOrd="0" presId="urn:microsoft.com/office/officeart/2005/8/layout/hProcess11"/>
    <dgm:cxn modelId="{CD89E09B-B5E4-49EB-A336-25FD6D9DAC6B}" type="presParOf" srcId="{752BA07E-F081-45AF-9D16-51C168AF1185}" destId="{844988C4-6BE0-46CE-B14B-AA7391C2CB73}" srcOrd="1" destOrd="0" presId="urn:microsoft.com/office/officeart/2005/8/layout/hProcess11"/>
    <dgm:cxn modelId="{7587024C-62BF-4593-BD6F-0DAB18FA70AB}" type="presParOf" srcId="{752BA07E-F081-45AF-9D16-51C168AF1185}" destId="{9C855434-09E7-43C3-8A7A-76EAC7E23E88}" srcOrd="2" destOrd="0" presId="urn:microsoft.com/office/officeart/2005/8/layout/hProcess11"/>
    <dgm:cxn modelId="{25C7F4C0-97F6-4440-A11A-A31CE6882AB4}" type="presParOf" srcId="{38F34BAB-09F5-4D76-BB3B-E69AFCA23B4A}" destId="{F6846005-FF62-46EA-871D-45215E398D26}" srcOrd="1" destOrd="0" presId="urn:microsoft.com/office/officeart/2005/8/layout/hProcess11"/>
    <dgm:cxn modelId="{88747E9D-C69B-4411-9479-21770E58C439}" type="presParOf" srcId="{38F34BAB-09F5-4D76-BB3B-E69AFCA23B4A}" destId="{ACB519AE-E7B3-4D61-8E7E-D988D140EB64}" srcOrd="2" destOrd="0" presId="urn:microsoft.com/office/officeart/2005/8/layout/hProcess11"/>
    <dgm:cxn modelId="{EC5B8000-C1C4-49DB-9D61-EC25BEA2346D}" type="presParOf" srcId="{ACB519AE-E7B3-4D61-8E7E-D988D140EB64}" destId="{7E8B13B2-E604-423A-9A43-D617A826E876}" srcOrd="0" destOrd="0" presId="urn:microsoft.com/office/officeart/2005/8/layout/hProcess11"/>
    <dgm:cxn modelId="{9EBF9E6E-52ED-427E-94F0-6AC3F70BAC3F}" type="presParOf" srcId="{ACB519AE-E7B3-4D61-8E7E-D988D140EB64}" destId="{CC844062-A976-4BD9-AE73-179354CA90F5}" srcOrd="1" destOrd="0" presId="urn:microsoft.com/office/officeart/2005/8/layout/hProcess11"/>
    <dgm:cxn modelId="{7C8058A8-8CCC-439A-B2A9-A68A7B3B4D1B}" type="presParOf" srcId="{ACB519AE-E7B3-4D61-8E7E-D988D140EB64}" destId="{C67BDE23-F443-4797-B97D-FB036093A527}" srcOrd="2" destOrd="0" presId="urn:microsoft.com/office/officeart/2005/8/layout/hProcess11"/>
    <dgm:cxn modelId="{059B6C0C-1975-4ECE-A446-0C6DC5D68578}" type="presParOf" srcId="{38F34BAB-09F5-4D76-BB3B-E69AFCA23B4A}" destId="{6F146197-1B1D-4DE4-8FA6-EA08DB39AA9F}" srcOrd="3" destOrd="0" presId="urn:microsoft.com/office/officeart/2005/8/layout/hProcess11"/>
    <dgm:cxn modelId="{11202EED-7ED0-4966-83E0-D85FE496AE18}" type="presParOf" srcId="{38F34BAB-09F5-4D76-BB3B-E69AFCA23B4A}" destId="{3781F3A4-472C-4261-A59E-CDC92DBACE6F}" srcOrd="4" destOrd="0" presId="urn:microsoft.com/office/officeart/2005/8/layout/hProcess11"/>
    <dgm:cxn modelId="{67B0B149-331A-46A8-BDB3-5BB0D5AE3BAF}" type="presParOf" srcId="{3781F3A4-472C-4261-A59E-CDC92DBACE6F}" destId="{460615EA-627F-43CD-A639-F3F6E1853DCF}" srcOrd="0" destOrd="0" presId="urn:microsoft.com/office/officeart/2005/8/layout/hProcess11"/>
    <dgm:cxn modelId="{1615A130-8B07-457D-9652-6D3BB9A530EC}" type="presParOf" srcId="{3781F3A4-472C-4261-A59E-CDC92DBACE6F}" destId="{560F51FF-46AE-4626-A1D2-0C9145439639}" srcOrd="1" destOrd="0" presId="urn:microsoft.com/office/officeart/2005/8/layout/hProcess11"/>
    <dgm:cxn modelId="{C24D6F9F-35AC-4A32-A93B-C9E18F15CCED}" type="presParOf" srcId="{3781F3A4-472C-4261-A59E-CDC92DBACE6F}" destId="{60A4EA16-135E-4D0F-8FCE-7F524811C2AF}" srcOrd="2" destOrd="0" presId="urn:microsoft.com/office/officeart/2005/8/layout/hProcess11"/>
    <dgm:cxn modelId="{4399359E-D0AF-47DD-A74D-961179A3123A}" type="presParOf" srcId="{38F34BAB-09F5-4D76-BB3B-E69AFCA23B4A}" destId="{74A8D647-7D87-425E-A286-4178FE043A10}" srcOrd="5" destOrd="0" presId="urn:microsoft.com/office/officeart/2005/8/layout/hProcess11"/>
    <dgm:cxn modelId="{D2794211-14D9-4DB8-990A-071ED8F6D82E}" type="presParOf" srcId="{38F34BAB-09F5-4D76-BB3B-E69AFCA23B4A}" destId="{CFE86E6E-41AC-4EFB-8A7C-78B637E1F60D}" srcOrd="6" destOrd="0" presId="urn:microsoft.com/office/officeart/2005/8/layout/hProcess11"/>
    <dgm:cxn modelId="{83FA0419-5D01-4CDA-B1B1-CFA679494727}" type="presParOf" srcId="{CFE86E6E-41AC-4EFB-8A7C-78B637E1F60D}" destId="{466BAFAD-5A32-4FEB-AA0D-6506D39886D2}" srcOrd="0" destOrd="0" presId="urn:microsoft.com/office/officeart/2005/8/layout/hProcess11"/>
    <dgm:cxn modelId="{F4B0F353-A053-4955-9148-4C35024E0BA3}" type="presParOf" srcId="{CFE86E6E-41AC-4EFB-8A7C-78B637E1F60D}" destId="{BE796138-4825-4ECF-9643-E7D9AF5A0565}" srcOrd="1" destOrd="0" presId="urn:microsoft.com/office/officeart/2005/8/layout/hProcess11"/>
    <dgm:cxn modelId="{3EDC27C4-A7A6-4D33-A8E3-803BEE27A5F2}" type="presParOf" srcId="{CFE86E6E-41AC-4EFB-8A7C-78B637E1F60D}" destId="{8D0DDF7D-0545-4639-B170-BC3FE9C3D7EA}" srcOrd="2" destOrd="0" presId="urn:microsoft.com/office/officeart/2005/8/layout/hProcess11"/>
    <dgm:cxn modelId="{F1160410-807E-40A6-9E5A-994DF76604CD}" type="presParOf" srcId="{38F34BAB-09F5-4D76-BB3B-E69AFCA23B4A}" destId="{C81CCDF1-08E7-499B-8048-1163168411E8}" srcOrd="7" destOrd="0" presId="urn:microsoft.com/office/officeart/2005/8/layout/hProcess11"/>
    <dgm:cxn modelId="{120087C8-50C4-4E79-BDF3-B032BEBD9C49}" type="presParOf" srcId="{38F34BAB-09F5-4D76-BB3B-E69AFCA23B4A}" destId="{AEE73571-830A-4B22-B9C8-F75B1668A56C}" srcOrd="8" destOrd="0" presId="urn:microsoft.com/office/officeart/2005/8/layout/hProcess11"/>
    <dgm:cxn modelId="{24D3DA49-0EF6-46C0-8076-9636387863EE}" type="presParOf" srcId="{AEE73571-830A-4B22-B9C8-F75B1668A56C}" destId="{D45FE931-FE7C-4EC2-984A-1FB90BF18087}" srcOrd="0" destOrd="0" presId="urn:microsoft.com/office/officeart/2005/8/layout/hProcess11"/>
    <dgm:cxn modelId="{1CA09DCD-6B45-4148-9AC3-1A79BEFAF780}" type="presParOf" srcId="{AEE73571-830A-4B22-B9C8-F75B1668A56C}" destId="{8EF37B52-74DD-4C72-846F-D05B89625B64}" srcOrd="1" destOrd="0" presId="urn:microsoft.com/office/officeart/2005/8/layout/hProcess11"/>
    <dgm:cxn modelId="{86FD0DC7-E554-4F94-B0F1-098C792923BA}" type="presParOf" srcId="{AEE73571-830A-4B22-B9C8-F75B1668A56C}" destId="{D23108BC-A5CA-4FB9-B3C3-596644DC0686}" srcOrd="2" destOrd="0" presId="urn:microsoft.com/office/officeart/2005/8/layout/hProcess11"/>
    <dgm:cxn modelId="{1376214C-263A-437F-B2A9-C2A2F388B15D}" type="presParOf" srcId="{38F34BAB-09F5-4D76-BB3B-E69AFCA23B4A}" destId="{030E9246-7645-46FF-A126-6BFC8FD59C0A}" srcOrd="9" destOrd="0" presId="urn:microsoft.com/office/officeart/2005/8/layout/hProcess11"/>
    <dgm:cxn modelId="{D145A42F-7EE0-4C9A-BF70-FD8E17B87F92}" type="presParOf" srcId="{38F34BAB-09F5-4D76-BB3B-E69AFCA23B4A}" destId="{592A896D-93C5-4348-A3EC-6B59BCA2FDF8}" srcOrd="10" destOrd="0" presId="urn:microsoft.com/office/officeart/2005/8/layout/hProcess11"/>
    <dgm:cxn modelId="{FD8D14C0-4BA4-4E4B-B4C4-C873DD25F828}" type="presParOf" srcId="{592A896D-93C5-4348-A3EC-6B59BCA2FDF8}" destId="{1FC73F96-608F-4EA8-949A-6EA7599804DF}" srcOrd="0" destOrd="0" presId="urn:microsoft.com/office/officeart/2005/8/layout/hProcess11"/>
    <dgm:cxn modelId="{6E81C962-0290-4091-9B2B-0E6A587836D8}" type="presParOf" srcId="{592A896D-93C5-4348-A3EC-6B59BCA2FDF8}" destId="{5A54C1D4-8F77-4449-8AA3-9DD6CCCC6F06}" srcOrd="1" destOrd="0" presId="urn:microsoft.com/office/officeart/2005/8/layout/hProcess11"/>
    <dgm:cxn modelId="{C663DFDE-527C-4803-B7B5-27BE91D25310}" type="presParOf" srcId="{592A896D-93C5-4348-A3EC-6B59BCA2FDF8}" destId="{D2DBC6C8-58BE-4E57-A531-D19CDD015B77}" srcOrd="2" destOrd="0" presId="urn:microsoft.com/office/officeart/2005/8/layout/hProcess11"/>
    <dgm:cxn modelId="{577C378C-34B2-44EA-A086-590D438534D7}" type="presParOf" srcId="{38F34BAB-09F5-4D76-BB3B-E69AFCA23B4A}" destId="{4150796C-B412-471E-AB38-34657E30FC7F}" srcOrd="11" destOrd="0" presId="urn:microsoft.com/office/officeart/2005/8/layout/hProcess11"/>
    <dgm:cxn modelId="{A5264810-EA65-484C-94A9-709B3E797866}" type="presParOf" srcId="{38F34BAB-09F5-4D76-BB3B-E69AFCA23B4A}" destId="{2C24A75E-589C-4579-99A1-91894C2004C1}" srcOrd="12" destOrd="0" presId="urn:microsoft.com/office/officeart/2005/8/layout/hProcess11"/>
    <dgm:cxn modelId="{D26FB68F-58E2-49D4-8B97-A1296BCB2051}" type="presParOf" srcId="{2C24A75E-589C-4579-99A1-91894C2004C1}" destId="{1E8BB048-4076-409A-B210-7F8EE8D0FD9A}" srcOrd="0" destOrd="0" presId="urn:microsoft.com/office/officeart/2005/8/layout/hProcess11"/>
    <dgm:cxn modelId="{ADC3F8C7-B345-43C3-A6C5-5F81D8827C0D}" type="presParOf" srcId="{2C24A75E-589C-4579-99A1-91894C2004C1}" destId="{932DA112-8BE7-4419-8C5C-5397B245A6FC}" srcOrd="1" destOrd="0" presId="urn:microsoft.com/office/officeart/2005/8/layout/hProcess11"/>
    <dgm:cxn modelId="{D82C9A9C-BFA8-492C-8250-44646A7736AF}" type="presParOf" srcId="{2C24A75E-589C-4579-99A1-91894C2004C1}" destId="{5DADE795-7CD1-4F3B-988A-F2936C3BAAE5}" srcOrd="2" destOrd="0" presId="urn:microsoft.com/office/officeart/2005/8/layout/hProcess11"/>
    <dgm:cxn modelId="{0397F006-FDCD-451F-A26A-78D002408CC8}" type="presParOf" srcId="{38F34BAB-09F5-4D76-BB3B-E69AFCA23B4A}" destId="{3CD4628F-999D-42A1-9EF7-9B56E098149A}" srcOrd="13" destOrd="0" presId="urn:microsoft.com/office/officeart/2005/8/layout/hProcess11"/>
    <dgm:cxn modelId="{8778F3BE-7DEC-4128-A2C4-C14DE5FB12A3}" type="presParOf" srcId="{38F34BAB-09F5-4D76-BB3B-E69AFCA23B4A}" destId="{7B21D2DA-0C2C-4813-8ADA-4AF69D4045C5}" srcOrd="14" destOrd="0" presId="urn:microsoft.com/office/officeart/2005/8/layout/hProcess11"/>
    <dgm:cxn modelId="{F43AA368-CFE9-4044-90E0-0D7343CBD0D9}" type="presParOf" srcId="{7B21D2DA-0C2C-4813-8ADA-4AF69D4045C5}" destId="{AF85D0BE-4AAB-45FD-9252-9B4D87AA4718}" srcOrd="0" destOrd="0" presId="urn:microsoft.com/office/officeart/2005/8/layout/hProcess11"/>
    <dgm:cxn modelId="{4B25C83B-FD68-44B3-86CC-610AD1025E24}" type="presParOf" srcId="{7B21D2DA-0C2C-4813-8ADA-4AF69D4045C5}" destId="{9AE5038D-7A3E-4B6E-973B-AB4E4B930419}" srcOrd="1" destOrd="0" presId="urn:microsoft.com/office/officeart/2005/8/layout/hProcess11"/>
    <dgm:cxn modelId="{090EB84A-FBFD-4DDF-8C40-A122150132BF}" type="presParOf" srcId="{7B21D2DA-0C2C-4813-8ADA-4AF69D4045C5}" destId="{B3189640-A0E0-4EBA-BC10-12374720685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B1CEB-D97F-4FDC-B32F-CFEBCA1AA91A}">
      <dsp:nvSpPr>
        <dsp:cNvPr id="0" name=""/>
        <dsp:cNvSpPr/>
      </dsp:nvSpPr>
      <dsp:spPr>
        <a:xfrm>
          <a:off x="0" y="1285296"/>
          <a:ext cx="11118921" cy="1713729"/>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79C7C-5E0E-4760-9A06-5D2A25A0C119}">
      <dsp:nvSpPr>
        <dsp:cNvPr id="0" name=""/>
        <dsp:cNvSpPr/>
      </dsp:nvSpPr>
      <dsp:spPr>
        <a:xfrm>
          <a:off x="397" y="0"/>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Initial Community Input (Survey)</a:t>
          </a:r>
          <a:endParaRPr lang="en-US" sz="1400" kern="1200" dirty="0"/>
        </a:p>
      </dsp:txBody>
      <dsp:txXfrm>
        <a:off x="397" y="0"/>
        <a:ext cx="1198351" cy="1713729"/>
      </dsp:txXfrm>
    </dsp:sp>
    <dsp:sp modelId="{844988C4-6BE0-46CE-B14B-AA7391C2CB73}">
      <dsp:nvSpPr>
        <dsp:cNvPr id="0" name=""/>
        <dsp:cNvSpPr/>
      </dsp:nvSpPr>
      <dsp:spPr>
        <a:xfrm>
          <a:off x="385356" y="1927945"/>
          <a:ext cx="428432" cy="4284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B13B2-E604-423A-9A43-D617A826E876}">
      <dsp:nvSpPr>
        <dsp:cNvPr id="0" name=""/>
        <dsp:cNvSpPr/>
      </dsp:nvSpPr>
      <dsp:spPr>
        <a:xfrm>
          <a:off x="1258666" y="2570593"/>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Call for Artists (RFQ)</a:t>
          </a:r>
          <a:endParaRPr lang="en-US" sz="1400" kern="1200" dirty="0"/>
        </a:p>
      </dsp:txBody>
      <dsp:txXfrm>
        <a:off x="1258666" y="2570593"/>
        <a:ext cx="1198351" cy="1713729"/>
      </dsp:txXfrm>
    </dsp:sp>
    <dsp:sp modelId="{CC844062-A976-4BD9-AE73-179354CA90F5}">
      <dsp:nvSpPr>
        <dsp:cNvPr id="0" name=""/>
        <dsp:cNvSpPr/>
      </dsp:nvSpPr>
      <dsp:spPr>
        <a:xfrm>
          <a:off x="1643625" y="1927945"/>
          <a:ext cx="428432" cy="428432"/>
        </a:xfrm>
        <a:prstGeom prst="ellipse">
          <a:avLst/>
        </a:prstGeom>
        <a:solidFill>
          <a:schemeClr val="accent5">
            <a:hueOff val="1096901"/>
            <a:satOff val="-5412"/>
            <a:lumOff val="-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615EA-627F-43CD-A639-F3F6E1853DCF}">
      <dsp:nvSpPr>
        <dsp:cNvPr id="0" name=""/>
        <dsp:cNvSpPr/>
      </dsp:nvSpPr>
      <dsp:spPr>
        <a:xfrm>
          <a:off x="2516935" y="0"/>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Selection of 3 finalists</a:t>
          </a:r>
          <a:endParaRPr lang="en-US" sz="1400" kern="1200" dirty="0"/>
        </a:p>
      </dsp:txBody>
      <dsp:txXfrm>
        <a:off x="2516935" y="0"/>
        <a:ext cx="1198351" cy="1713729"/>
      </dsp:txXfrm>
    </dsp:sp>
    <dsp:sp modelId="{560F51FF-46AE-4626-A1D2-0C9145439639}">
      <dsp:nvSpPr>
        <dsp:cNvPr id="0" name=""/>
        <dsp:cNvSpPr/>
      </dsp:nvSpPr>
      <dsp:spPr>
        <a:xfrm>
          <a:off x="2901894" y="1927945"/>
          <a:ext cx="428432" cy="428432"/>
        </a:xfrm>
        <a:prstGeom prst="ellipse">
          <a:avLst/>
        </a:prstGeom>
        <a:solidFill>
          <a:schemeClr val="accent5">
            <a:hueOff val="2193801"/>
            <a:satOff val="-10825"/>
            <a:lumOff val="-17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BAFAD-5A32-4FEB-AA0D-6506D39886D2}">
      <dsp:nvSpPr>
        <dsp:cNvPr id="0" name=""/>
        <dsp:cNvSpPr/>
      </dsp:nvSpPr>
      <dsp:spPr>
        <a:xfrm>
          <a:off x="3775204" y="2570593"/>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i="0" u="none" kern="1200" dirty="0" smtClean="0"/>
            <a:t>Community engagement sessions with finalist artist teams</a:t>
          </a:r>
          <a:endParaRPr lang="en-US" sz="1400" b="0" kern="1200" dirty="0"/>
        </a:p>
      </dsp:txBody>
      <dsp:txXfrm>
        <a:off x="3775204" y="2570593"/>
        <a:ext cx="1198351" cy="1713729"/>
      </dsp:txXfrm>
    </dsp:sp>
    <dsp:sp modelId="{BE796138-4825-4ECF-9643-E7D9AF5A0565}">
      <dsp:nvSpPr>
        <dsp:cNvPr id="0" name=""/>
        <dsp:cNvSpPr/>
      </dsp:nvSpPr>
      <dsp:spPr>
        <a:xfrm>
          <a:off x="4160163" y="1927945"/>
          <a:ext cx="428432" cy="428432"/>
        </a:xfrm>
        <a:prstGeom prst="ellipse">
          <a:avLst/>
        </a:prstGeom>
        <a:solidFill>
          <a:schemeClr val="accent5">
            <a:hueOff val="3290702"/>
            <a:satOff val="-16237"/>
            <a:lumOff val="-26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FE931-FE7C-4EC2-984A-1FB90BF18087}">
      <dsp:nvSpPr>
        <dsp:cNvPr id="0" name=""/>
        <dsp:cNvSpPr/>
      </dsp:nvSpPr>
      <dsp:spPr>
        <a:xfrm>
          <a:off x="5033473" y="0"/>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b="0" i="0" u="none" kern="1200" dirty="0" smtClean="0"/>
            <a:t>Finalists present concept proposals for artwork</a:t>
          </a:r>
          <a:endParaRPr lang="en-US" sz="1400" b="0" kern="1200" dirty="0"/>
        </a:p>
      </dsp:txBody>
      <dsp:txXfrm>
        <a:off x="5033473" y="0"/>
        <a:ext cx="1198351" cy="1713729"/>
      </dsp:txXfrm>
    </dsp:sp>
    <dsp:sp modelId="{8EF37B52-74DD-4C72-846F-D05B89625B64}">
      <dsp:nvSpPr>
        <dsp:cNvPr id="0" name=""/>
        <dsp:cNvSpPr/>
      </dsp:nvSpPr>
      <dsp:spPr>
        <a:xfrm>
          <a:off x="5418432" y="1927945"/>
          <a:ext cx="428432" cy="428432"/>
        </a:xfrm>
        <a:prstGeom prst="ellipse">
          <a:avLst/>
        </a:prstGeom>
        <a:solidFill>
          <a:schemeClr val="accent5">
            <a:hueOff val="4387603"/>
            <a:satOff val="-21650"/>
            <a:lumOff val="-3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73F96-608F-4EA8-949A-6EA7599804DF}">
      <dsp:nvSpPr>
        <dsp:cNvPr id="0" name=""/>
        <dsp:cNvSpPr/>
      </dsp:nvSpPr>
      <dsp:spPr>
        <a:xfrm>
          <a:off x="6291742" y="2570593"/>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i="0" u="none" kern="1200" dirty="0" smtClean="0"/>
            <a:t>Selection of 1 artist team to develop artwork</a:t>
          </a:r>
          <a:endParaRPr lang="en-US" sz="1400" b="0" kern="1200" dirty="0"/>
        </a:p>
      </dsp:txBody>
      <dsp:txXfrm>
        <a:off x="6291742" y="2570593"/>
        <a:ext cx="1198351" cy="1713729"/>
      </dsp:txXfrm>
    </dsp:sp>
    <dsp:sp modelId="{5A54C1D4-8F77-4449-8AA3-9DD6CCCC6F06}">
      <dsp:nvSpPr>
        <dsp:cNvPr id="0" name=""/>
        <dsp:cNvSpPr/>
      </dsp:nvSpPr>
      <dsp:spPr>
        <a:xfrm>
          <a:off x="6676701" y="1927945"/>
          <a:ext cx="428432" cy="428432"/>
        </a:xfrm>
        <a:prstGeom prst="ellipse">
          <a:avLst/>
        </a:prstGeom>
        <a:solidFill>
          <a:schemeClr val="accent5">
            <a:hueOff val="5484503"/>
            <a:satOff val="-27062"/>
            <a:lumOff val="-4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BB048-4076-409A-B210-7F8EE8D0FD9A}">
      <dsp:nvSpPr>
        <dsp:cNvPr id="0" name=""/>
        <dsp:cNvSpPr/>
      </dsp:nvSpPr>
      <dsp:spPr>
        <a:xfrm>
          <a:off x="7550011" y="0"/>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en-US" sz="1400" kern="1200"/>
        </a:p>
      </dsp:txBody>
      <dsp:txXfrm>
        <a:off x="7550011" y="0"/>
        <a:ext cx="1198351" cy="1713729"/>
      </dsp:txXfrm>
    </dsp:sp>
    <dsp:sp modelId="{932DA112-8BE7-4419-8C5C-5397B245A6FC}">
      <dsp:nvSpPr>
        <dsp:cNvPr id="0" name=""/>
        <dsp:cNvSpPr/>
      </dsp:nvSpPr>
      <dsp:spPr>
        <a:xfrm>
          <a:off x="7934970" y="1927945"/>
          <a:ext cx="428432" cy="42843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5D0BE-4AAB-45FD-9252-9B4D87AA4718}">
      <dsp:nvSpPr>
        <dsp:cNvPr id="0" name=""/>
        <dsp:cNvSpPr/>
      </dsp:nvSpPr>
      <dsp:spPr>
        <a:xfrm>
          <a:off x="8808280" y="2570593"/>
          <a:ext cx="1198351" cy="171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en-US" sz="1400" kern="1200"/>
        </a:p>
      </dsp:txBody>
      <dsp:txXfrm>
        <a:off x="8808280" y="2570593"/>
        <a:ext cx="1198351" cy="1713729"/>
      </dsp:txXfrm>
    </dsp:sp>
    <dsp:sp modelId="{9AE5038D-7A3E-4B6E-973B-AB4E4B930419}">
      <dsp:nvSpPr>
        <dsp:cNvPr id="0" name=""/>
        <dsp:cNvSpPr/>
      </dsp:nvSpPr>
      <dsp:spPr>
        <a:xfrm>
          <a:off x="9193240" y="1927945"/>
          <a:ext cx="428432" cy="428432"/>
        </a:xfrm>
        <a:prstGeom prst="ellipse">
          <a:avLst/>
        </a:prstGeom>
        <a:solidFill>
          <a:schemeClr val="accent5">
            <a:hueOff val="7678304"/>
            <a:satOff val="-37887"/>
            <a:lumOff val="-6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4FD0EA-BB31-449C-9828-887E57BE0A4F}" type="datetimeFigureOut">
              <a:rPr lang="en-US" smtClean="0"/>
              <a:t>8/3/2023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B7FCDA-C15D-4DFE-A320-5B7E306D97C4}" type="slidenum">
              <a:rPr lang="en-US" smtClean="0"/>
              <a:t>‹#›</a:t>
            </a:fld>
            <a:endParaRPr lang="en-US"/>
          </a:p>
        </p:txBody>
      </p:sp>
    </p:spTree>
    <p:extLst>
      <p:ext uri="{BB962C8B-B14F-4D97-AF65-F5344CB8AC3E}">
        <p14:creationId xmlns:p14="http://schemas.microsoft.com/office/powerpoint/2010/main" val="320198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4A977-1A9A-4C5E-A313-DF2971F1F8CA}"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23389-7E5D-4957-BAE2-DC4EE690F071}" type="slidenum">
              <a:rPr lang="en-US" smtClean="0"/>
              <a:t>‹#›</a:t>
            </a:fld>
            <a:endParaRPr lang="en-US"/>
          </a:p>
        </p:txBody>
      </p:sp>
    </p:spTree>
    <p:extLst>
      <p:ext uri="{BB962C8B-B14F-4D97-AF65-F5344CB8AC3E}">
        <p14:creationId xmlns:p14="http://schemas.microsoft.com/office/powerpoint/2010/main" val="77533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5692346"/>
            <a:ext cx="12192000" cy="1165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129196"/>
            <a:ext cx="12192000" cy="728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6671" y="5692346"/>
            <a:ext cx="1015021" cy="1143484"/>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2596" y="5815913"/>
            <a:ext cx="2096187" cy="901649"/>
          </a:xfrm>
          <a:prstGeom prst="rect">
            <a:avLst/>
          </a:prstGeom>
        </p:spPr>
      </p:pic>
    </p:spTree>
    <p:extLst>
      <p:ext uri="{BB962C8B-B14F-4D97-AF65-F5344CB8AC3E}">
        <p14:creationId xmlns:p14="http://schemas.microsoft.com/office/powerpoint/2010/main" val="2217584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1970065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32637014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7532459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23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23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31896814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2115969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2614818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37386441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dirty="0"/>
          </a:p>
        </p:txBody>
      </p:sp>
    </p:spTree>
    <p:extLst>
      <p:ext uri="{BB962C8B-B14F-4D97-AF65-F5344CB8AC3E}">
        <p14:creationId xmlns:p14="http://schemas.microsoft.com/office/powerpoint/2010/main" val="3313148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3048" y="0"/>
            <a:ext cx="365760" cy="6858000"/>
          </a:xfrm>
          <a:prstGeom prst="rect">
            <a:avLst/>
          </a:prstGeom>
          <a:solidFill>
            <a:srgbClr val="14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r">
              <a:defRPr sz="1200">
                <a:solidFill>
                  <a:srgbClr val="14264D"/>
                </a:solidFill>
              </a:defRPr>
            </a:lvl1pPr>
          </a:lstStyle>
          <a:p>
            <a:fld id="{9C88D9B6-DA68-4E19-AF91-CA1D5D4CCFE7}" type="slidenum">
              <a:rPr lang="en-US" smtClean="0"/>
              <a:pPr/>
              <a:t>‹#›</a:t>
            </a:fld>
            <a:endParaRPr lang="en-US" dirty="0"/>
          </a:p>
        </p:txBody>
      </p:sp>
    </p:spTree>
    <p:extLst>
      <p:ext uri="{BB962C8B-B14F-4D97-AF65-F5344CB8AC3E}">
        <p14:creationId xmlns:p14="http://schemas.microsoft.com/office/powerpoint/2010/main" val="286184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59051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5590515"/>
          </a:xfrm>
          <a:prstGeom prst="rect">
            <a:avLst/>
          </a:prstGeom>
        </p:spPr>
      </p:pic>
      <p:sp>
        <p:nvSpPr>
          <p:cNvPr id="3" name="Rectangle 2"/>
          <p:cNvSpPr/>
          <p:nvPr/>
        </p:nvSpPr>
        <p:spPr>
          <a:xfrm>
            <a:off x="0" y="544893"/>
            <a:ext cx="12192000" cy="20551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89756" y="633742"/>
            <a:ext cx="9612488" cy="1754326"/>
          </a:xfrm>
          <a:prstGeom prst="rect">
            <a:avLst/>
          </a:prstGeom>
          <a:noFill/>
        </p:spPr>
        <p:txBody>
          <a:bodyPr wrap="square" rtlCol="0">
            <a:spAutoFit/>
          </a:bodyPr>
          <a:lstStyle/>
          <a:p>
            <a:pPr algn="ctr"/>
            <a:r>
              <a:rPr lang="en-US" sz="3600" b="1" dirty="0" smtClean="0">
                <a:latin typeface="+mj-lt"/>
              </a:rPr>
              <a:t>North Valleys Roundabout Public Art Project</a:t>
            </a:r>
            <a:endParaRPr lang="en-US" sz="3600" b="1" dirty="0" smtClean="0">
              <a:latin typeface="+mj-lt"/>
            </a:endParaRPr>
          </a:p>
          <a:p>
            <a:pPr algn="ctr"/>
            <a:r>
              <a:rPr lang="en-US" sz="3600" i="1" dirty="0" smtClean="0">
                <a:latin typeface="+mj-lt"/>
              </a:rPr>
              <a:t>August 14, 2023</a:t>
            </a:r>
            <a:endParaRPr lang="en-US" sz="4800" i="1" dirty="0">
              <a:latin typeface="+mj-lt"/>
            </a:endParaRPr>
          </a:p>
        </p:txBody>
      </p:sp>
    </p:spTree>
    <p:extLst>
      <p:ext uri="{BB962C8B-B14F-4D97-AF65-F5344CB8AC3E}">
        <p14:creationId xmlns:p14="http://schemas.microsoft.com/office/powerpoint/2010/main" val="3527274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North Valleys Roundabout Public Art</a:t>
            </a:r>
            <a:endParaRPr lang="en-US" dirty="0"/>
          </a:p>
        </p:txBody>
      </p:sp>
      <p:sp>
        <p:nvSpPr>
          <p:cNvPr id="4" name="Slide Number Placeholder 3"/>
          <p:cNvSpPr>
            <a:spLocks noGrp="1"/>
          </p:cNvSpPr>
          <p:nvPr>
            <p:ph type="sldNum" sz="quarter" idx="4"/>
          </p:nvPr>
        </p:nvSpPr>
        <p:spPr/>
        <p:txBody>
          <a:bodyPr/>
          <a:lstStyle/>
          <a:p>
            <a:pPr algn="r"/>
            <a:fld id="{9C88D9B6-DA68-4E19-AF91-CA1D5D4CCFE7}" type="slidenum">
              <a:rPr lang="en-US" smtClean="0"/>
              <a:pPr algn="r"/>
              <a:t>2</a:t>
            </a:fld>
            <a:endParaRPr lang="en-US" dirty="0"/>
          </a:p>
        </p:txBody>
      </p:sp>
      <p:sp>
        <p:nvSpPr>
          <p:cNvPr id="2" name="TextBox 1"/>
          <p:cNvSpPr txBox="1"/>
          <p:nvPr/>
        </p:nvSpPr>
        <p:spPr>
          <a:xfrm>
            <a:off x="914400" y="2116475"/>
            <a:ext cx="10664575" cy="2554545"/>
          </a:xfrm>
          <a:prstGeom prst="rect">
            <a:avLst/>
          </a:prstGeom>
          <a:noFill/>
        </p:spPr>
        <p:txBody>
          <a:bodyPr wrap="square" rtlCol="0">
            <a:spAutoFit/>
          </a:bodyPr>
          <a:lstStyle/>
          <a:p>
            <a:r>
              <a:rPr lang="en-US" sz="2000" dirty="0" smtClean="0"/>
              <a:t>The City of Reno, in partnership with Washoe County and the Regional Transportation Commission (RTC) of Washoe County, will develop a large-scale public art project to be placed inside the roundabout at the intersection of Sky Vista Parkway and Silver Lake Road at the entrance to the North Valleys Regional Park, owned and operated by Washoe County. </a:t>
            </a:r>
          </a:p>
          <a:p>
            <a:endParaRPr lang="en-US" sz="2000" dirty="0"/>
          </a:p>
          <a:p>
            <a:r>
              <a:rPr lang="en-US" sz="2000" dirty="0" smtClean="0"/>
              <a:t>This process will include community engagement and input that will inform the selection of an artist and design for the public artwork. This will be the first large-scale public art project that the City of Reno has undertaken in the North Valleys.</a:t>
            </a:r>
            <a:endParaRPr lang="en-US" sz="2000" dirty="0"/>
          </a:p>
        </p:txBody>
      </p:sp>
    </p:spTree>
    <p:extLst>
      <p:ext uri="{BB962C8B-B14F-4D97-AF65-F5344CB8AC3E}">
        <p14:creationId xmlns:p14="http://schemas.microsoft.com/office/powerpoint/2010/main" val="21381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Artwork Location</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8153" t="2435" r="11773" b="13508"/>
          <a:stretch/>
        </p:blipFill>
        <p:spPr>
          <a:xfrm>
            <a:off x="3229511" y="1534322"/>
            <a:ext cx="5732979" cy="4691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4"/>
          </p:nvPr>
        </p:nvSpPr>
        <p:spPr/>
        <p:txBody>
          <a:bodyPr/>
          <a:lstStyle/>
          <a:p>
            <a:pPr algn="r"/>
            <a:fld id="{9C88D9B6-DA68-4E19-AF91-CA1D5D4CCFE7}" type="slidenum">
              <a:rPr lang="en-US" smtClean="0"/>
              <a:pPr algn="r"/>
              <a:t>3</a:t>
            </a:fld>
            <a:endParaRPr lang="en-US" dirty="0"/>
          </a:p>
        </p:txBody>
      </p:sp>
    </p:spTree>
    <p:extLst>
      <p:ext uri="{BB962C8B-B14F-4D97-AF65-F5344CB8AC3E}">
        <p14:creationId xmlns:p14="http://schemas.microsoft.com/office/powerpoint/2010/main" val="200475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9C88D9B6-DA68-4E19-AF91-CA1D5D4CCFE7}" type="slidenum">
              <a:rPr lang="en-US" smtClean="0"/>
              <a:pPr algn="r"/>
              <a:t>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328" y="296738"/>
            <a:ext cx="9127344" cy="5905928"/>
          </a:xfrm>
          <a:prstGeom prst="rect">
            <a:avLst/>
          </a:prstGeom>
        </p:spPr>
      </p:pic>
    </p:spTree>
    <p:extLst>
      <p:ext uri="{BB962C8B-B14F-4D97-AF65-F5344CB8AC3E}">
        <p14:creationId xmlns:p14="http://schemas.microsoft.com/office/powerpoint/2010/main" val="243450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a:t>
            </a:r>
            <a:endParaRPr lang="en-US" dirty="0"/>
          </a:p>
        </p:txBody>
      </p:sp>
      <p:sp>
        <p:nvSpPr>
          <p:cNvPr id="4" name="Slide Number Placeholder 3"/>
          <p:cNvSpPr>
            <a:spLocks noGrp="1"/>
          </p:cNvSpPr>
          <p:nvPr>
            <p:ph type="sldNum" sz="quarter" idx="4"/>
          </p:nvPr>
        </p:nvSpPr>
        <p:spPr/>
        <p:txBody>
          <a:bodyPr/>
          <a:lstStyle/>
          <a:p>
            <a:pPr algn="r"/>
            <a:fld id="{9C88D9B6-DA68-4E19-AF91-CA1D5D4CCFE7}" type="slidenum">
              <a:rPr lang="en-US" smtClean="0"/>
              <a:pPr algn="r"/>
              <a:t>5</a:t>
            </a:fld>
            <a:endParaRPr lang="en-US" dirty="0"/>
          </a:p>
        </p:txBody>
      </p:sp>
      <p:graphicFrame>
        <p:nvGraphicFramePr>
          <p:cNvPr id="8" name="Diagram 7"/>
          <p:cNvGraphicFramePr/>
          <p:nvPr>
            <p:extLst>
              <p:ext uri="{D42A27DB-BD31-4B8C-83A1-F6EECF244321}">
                <p14:modId xmlns:p14="http://schemas.microsoft.com/office/powerpoint/2010/main" val="2542075841"/>
              </p:ext>
            </p:extLst>
          </p:nvPr>
        </p:nvGraphicFramePr>
        <p:xfrm>
          <a:off x="994309" y="1428108"/>
          <a:ext cx="11118921" cy="428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713342" y="2384339"/>
            <a:ext cx="976045" cy="738664"/>
          </a:xfrm>
          <a:prstGeom prst="rect">
            <a:avLst/>
          </a:prstGeom>
          <a:noFill/>
        </p:spPr>
        <p:txBody>
          <a:bodyPr wrap="square" rtlCol="0">
            <a:spAutoFit/>
          </a:bodyPr>
          <a:lstStyle/>
          <a:p>
            <a:pPr algn="ctr"/>
            <a:r>
              <a:rPr lang="en-US" sz="1400" dirty="0" smtClean="0"/>
              <a:t>Approval of final artwork</a:t>
            </a:r>
            <a:endParaRPr lang="en-US" sz="1400" dirty="0"/>
          </a:p>
        </p:txBody>
      </p:sp>
      <p:sp>
        <p:nvSpPr>
          <p:cNvPr id="11" name="TextBox 10"/>
          <p:cNvSpPr txBox="1"/>
          <p:nvPr/>
        </p:nvSpPr>
        <p:spPr>
          <a:xfrm>
            <a:off x="10068674" y="4089115"/>
            <a:ext cx="1078787" cy="523220"/>
          </a:xfrm>
          <a:prstGeom prst="rect">
            <a:avLst/>
          </a:prstGeom>
          <a:noFill/>
        </p:spPr>
        <p:txBody>
          <a:bodyPr wrap="square" rtlCol="0">
            <a:spAutoFit/>
          </a:bodyPr>
          <a:lstStyle/>
          <a:p>
            <a:pPr algn="ctr"/>
            <a:r>
              <a:rPr lang="en-US" sz="1400" dirty="0" smtClean="0"/>
              <a:t>Artwork installation</a:t>
            </a:r>
            <a:endParaRPr lang="en-US" sz="1400" dirty="0"/>
          </a:p>
        </p:txBody>
      </p:sp>
    </p:spTree>
    <p:extLst>
      <p:ext uri="{BB962C8B-B14F-4D97-AF65-F5344CB8AC3E}">
        <p14:creationId xmlns:p14="http://schemas.microsoft.com/office/powerpoint/2010/main" val="307353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r>
              <a:rPr lang="en-US" sz="2800" dirty="0" smtClean="0"/>
              <a:t>August 2023: Initial public outreach</a:t>
            </a:r>
          </a:p>
          <a:p>
            <a:r>
              <a:rPr lang="en-US" sz="2800" dirty="0" smtClean="0"/>
              <a:t>October 2023: Call for artists (RFQ) opens</a:t>
            </a:r>
          </a:p>
          <a:p>
            <a:r>
              <a:rPr lang="en-US" sz="2800" dirty="0" smtClean="0"/>
              <a:t>December 2023: 3 finalists selected</a:t>
            </a:r>
          </a:p>
          <a:p>
            <a:r>
              <a:rPr lang="en-US" sz="2800" dirty="0" smtClean="0"/>
              <a:t>January/February 2024: Community engagement with finalists</a:t>
            </a:r>
          </a:p>
          <a:p>
            <a:r>
              <a:rPr lang="en-US" sz="2800" dirty="0" smtClean="0"/>
              <a:t>April 2024: Finalists present proposals for artwork to public for input</a:t>
            </a:r>
          </a:p>
          <a:p>
            <a:r>
              <a:rPr lang="en-US" sz="2800" dirty="0" smtClean="0"/>
              <a:t>May/June 2024: Finalist artist selected for project</a:t>
            </a:r>
          </a:p>
          <a:p>
            <a:r>
              <a:rPr lang="en-US" sz="2800" dirty="0" smtClean="0"/>
              <a:t>May 2025: Artwork installed</a:t>
            </a:r>
          </a:p>
          <a:p>
            <a:endParaRPr lang="en-US" dirty="0" smtClean="0"/>
          </a:p>
          <a:p>
            <a:endParaRPr lang="en-US" dirty="0"/>
          </a:p>
        </p:txBody>
      </p:sp>
      <p:sp>
        <p:nvSpPr>
          <p:cNvPr id="7" name="Slide Number Placeholder 6"/>
          <p:cNvSpPr>
            <a:spLocks noGrp="1"/>
          </p:cNvSpPr>
          <p:nvPr>
            <p:ph type="sldNum" sz="quarter" idx="4"/>
          </p:nvPr>
        </p:nvSpPr>
        <p:spPr/>
        <p:txBody>
          <a:bodyPr/>
          <a:lstStyle/>
          <a:p>
            <a:pPr algn="r"/>
            <a:fld id="{9C88D9B6-DA68-4E19-AF91-CA1D5D4CCFE7}" type="slidenum">
              <a:rPr lang="en-US" smtClean="0"/>
              <a:pPr algn="r"/>
              <a:t>6</a:t>
            </a:fld>
            <a:endParaRPr lang="en-US" dirty="0"/>
          </a:p>
        </p:txBody>
      </p:sp>
    </p:spTree>
    <p:extLst>
      <p:ext uri="{BB962C8B-B14F-4D97-AF65-F5344CB8AC3E}">
        <p14:creationId xmlns:p14="http://schemas.microsoft.com/office/powerpoint/2010/main" val="260596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Community Input Survey</a:t>
            </a:r>
            <a:endParaRPr lang="en-US" dirty="0"/>
          </a:p>
        </p:txBody>
      </p:sp>
      <p:sp>
        <p:nvSpPr>
          <p:cNvPr id="5" name="Slide Number Placeholder 4"/>
          <p:cNvSpPr>
            <a:spLocks noGrp="1"/>
          </p:cNvSpPr>
          <p:nvPr>
            <p:ph type="sldNum" sz="quarter" idx="4"/>
          </p:nvPr>
        </p:nvSpPr>
        <p:spPr/>
        <p:txBody>
          <a:bodyPr/>
          <a:lstStyle/>
          <a:p>
            <a:pPr algn="r"/>
            <a:fld id="{9C88D9B6-DA68-4E19-AF91-CA1D5D4CCFE7}" type="slidenum">
              <a:rPr lang="en-US" smtClean="0"/>
              <a:pPr algn="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907" y="1428770"/>
            <a:ext cx="5422187" cy="4719617"/>
          </a:xfrm>
          <a:prstGeom prst="rect">
            <a:avLst/>
          </a:prstGeom>
        </p:spPr>
      </p:pic>
    </p:spTree>
    <p:extLst>
      <p:ext uri="{BB962C8B-B14F-4D97-AF65-F5344CB8AC3E}">
        <p14:creationId xmlns:p14="http://schemas.microsoft.com/office/powerpoint/2010/main" val="251460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448800" y="6311900"/>
            <a:ext cx="2743200" cy="365125"/>
          </a:xfrm>
        </p:spPr>
        <p:txBody>
          <a:bodyPr/>
          <a:lstStyle/>
          <a:p>
            <a:pPr algn="r"/>
            <a:fld id="{9C88D9B6-DA68-4E19-AF91-CA1D5D4CCFE7}" type="slidenum">
              <a:rPr lang="en-US" smtClean="0"/>
              <a:pPr algn="r"/>
              <a:t>8</a:t>
            </a:fld>
            <a:endParaRPr lang="en-US" dirty="0"/>
          </a:p>
        </p:txBody>
      </p:sp>
      <p:sp>
        <p:nvSpPr>
          <p:cNvPr id="2" name="TextBox 1"/>
          <p:cNvSpPr txBox="1"/>
          <p:nvPr/>
        </p:nvSpPr>
        <p:spPr>
          <a:xfrm>
            <a:off x="2940371" y="844340"/>
            <a:ext cx="6311258" cy="3970318"/>
          </a:xfrm>
          <a:prstGeom prst="rect">
            <a:avLst/>
          </a:prstGeom>
          <a:noFill/>
        </p:spPr>
        <p:txBody>
          <a:bodyPr wrap="square" rtlCol="0">
            <a:spAutoFit/>
          </a:bodyPr>
          <a:lstStyle/>
          <a:p>
            <a:pPr algn="ctr"/>
            <a:r>
              <a:rPr lang="en-US" sz="4800" dirty="0" smtClean="0"/>
              <a:t>Questions?</a:t>
            </a:r>
          </a:p>
          <a:p>
            <a:pPr algn="ctr"/>
            <a:endParaRPr lang="en-US" sz="2400" dirty="0"/>
          </a:p>
          <a:p>
            <a:pPr algn="ctr"/>
            <a:r>
              <a:rPr lang="en-US" sz="3600" dirty="0" smtClean="0"/>
              <a:t>City of Reno Arts &amp; Culture</a:t>
            </a:r>
            <a:endParaRPr lang="en-US" sz="3600" dirty="0"/>
          </a:p>
          <a:p>
            <a:pPr algn="ctr"/>
            <a:r>
              <a:rPr lang="en-US" sz="3600" dirty="0" smtClean="0"/>
              <a:t>publicart@reno.gov</a:t>
            </a:r>
          </a:p>
          <a:p>
            <a:pPr algn="ctr"/>
            <a:r>
              <a:rPr lang="en-US" sz="3600" dirty="0" smtClean="0"/>
              <a:t>775-333-7750</a:t>
            </a:r>
          </a:p>
          <a:p>
            <a:pPr algn="ctr"/>
            <a:endParaRPr lang="en-US" sz="3600" dirty="0"/>
          </a:p>
          <a:p>
            <a:pPr algn="ctr"/>
            <a:r>
              <a:rPr lang="en-US" sz="3600" dirty="0" smtClean="0"/>
              <a:t>www.RenoCulture.com</a:t>
            </a:r>
            <a:endParaRPr lang="en-US" sz="3600" dirty="0"/>
          </a:p>
        </p:txBody>
      </p:sp>
    </p:spTree>
    <p:extLst>
      <p:ext uri="{BB962C8B-B14F-4D97-AF65-F5344CB8AC3E}">
        <p14:creationId xmlns:p14="http://schemas.microsoft.com/office/powerpoint/2010/main" val="2788343314"/>
      </p:ext>
    </p:extLst>
  </p:cSld>
  <p:clrMapOvr>
    <a:masterClrMapping/>
  </p:clrMapOvr>
</p:sld>
</file>

<file path=ppt/theme/theme1.xml><?xml version="1.0" encoding="utf-8"?>
<a:theme xmlns:a="http://schemas.openxmlformats.org/drawingml/2006/main" name="Office Theme">
  <a:themeElements>
    <a:clrScheme name="City of Reno">
      <a:dk1>
        <a:srgbClr val="000000"/>
      </a:dk1>
      <a:lt1>
        <a:srgbClr val="FFFFFF"/>
      </a:lt1>
      <a:dk2>
        <a:srgbClr val="14264D"/>
      </a:dk2>
      <a:lt2>
        <a:srgbClr val="FFFFFF"/>
      </a:lt2>
      <a:accent1>
        <a:srgbClr val="F6B619"/>
      </a:accent1>
      <a:accent2>
        <a:srgbClr val="14264D"/>
      </a:accent2>
      <a:accent3>
        <a:srgbClr val="AEAEAE"/>
      </a:accent3>
      <a:accent4>
        <a:srgbClr val="77B2E1"/>
      </a:accent4>
      <a:accent5>
        <a:srgbClr val="FF9A04"/>
      </a:accent5>
      <a:accent6>
        <a:srgbClr val="2BB892"/>
      </a:accent6>
      <a:hlink>
        <a:srgbClr val="BF940D"/>
      </a:hlink>
      <a:folHlink>
        <a:srgbClr val="8888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6101</TotalTime>
  <Words>244</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North Valleys Roundabout Public Art</vt:lpstr>
      <vt:lpstr>Artwork Location</vt:lpstr>
      <vt:lpstr>PowerPoint Presentation</vt:lpstr>
      <vt:lpstr>Process</vt:lpstr>
      <vt:lpstr>Timeline</vt:lpstr>
      <vt:lpstr>Community Input Survey</vt:lpstr>
      <vt:lpstr>PowerPoint Presentation</vt:lpstr>
    </vt:vector>
  </TitlesOfParts>
  <Company>City of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 Smith</dc:creator>
  <cp:lastModifiedBy>Megan Berner</cp:lastModifiedBy>
  <cp:revision>107</cp:revision>
  <dcterms:created xsi:type="dcterms:W3CDTF">2022-07-15T17:59:07Z</dcterms:created>
  <dcterms:modified xsi:type="dcterms:W3CDTF">2023-08-04T22:55:43Z</dcterms:modified>
</cp:coreProperties>
</file>