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5" r:id="rId5"/>
    <p:sldMasterId id="2147483683" r:id="rId6"/>
  </p:sldMasterIdLst>
  <p:notesMasterIdLst>
    <p:notesMasterId r:id="rId38"/>
  </p:notesMasterIdLst>
  <p:sldIdLst>
    <p:sldId id="259" r:id="rId7"/>
    <p:sldId id="263" r:id="rId8"/>
    <p:sldId id="264" r:id="rId9"/>
    <p:sldId id="326" r:id="rId10"/>
    <p:sldId id="335" r:id="rId11"/>
    <p:sldId id="265" r:id="rId12"/>
    <p:sldId id="269" r:id="rId13"/>
    <p:sldId id="270" r:id="rId14"/>
    <p:sldId id="273" r:id="rId15"/>
    <p:sldId id="344" r:id="rId16"/>
    <p:sldId id="345" r:id="rId17"/>
    <p:sldId id="283" r:id="rId18"/>
    <p:sldId id="346" r:id="rId19"/>
    <p:sldId id="280" r:id="rId20"/>
    <p:sldId id="331" r:id="rId21"/>
    <p:sldId id="347" r:id="rId22"/>
    <p:sldId id="318" r:id="rId23"/>
    <p:sldId id="336" r:id="rId24"/>
    <p:sldId id="320" r:id="rId25"/>
    <p:sldId id="327" r:id="rId26"/>
    <p:sldId id="337" r:id="rId27"/>
    <p:sldId id="334" r:id="rId28"/>
    <p:sldId id="309" r:id="rId29"/>
    <p:sldId id="338" r:id="rId30"/>
    <p:sldId id="342" r:id="rId31"/>
    <p:sldId id="328" r:id="rId32"/>
    <p:sldId id="329" r:id="rId33"/>
    <p:sldId id="339" r:id="rId34"/>
    <p:sldId id="340" r:id="rId35"/>
    <p:sldId id="306" r:id="rId36"/>
    <p:sldId id="33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6" autoAdjust="0"/>
    <p:restoredTop sz="69902" autoAdjust="0"/>
  </p:normalViewPr>
  <p:slideViewPr>
    <p:cSldViewPr snapToGrid="0">
      <p:cViewPr varScale="1">
        <p:scale>
          <a:sx n="47" d="100"/>
          <a:sy n="47" d="100"/>
        </p:scale>
        <p:origin x="1380" y="52"/>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son, Alexandra" userId="2602288d-92e3-4858-b0f9-9ea939b32a71" providerId="ADAL" clId="{9EF19EED-4EFB-4F20-86B4-EB497E5EFB9D}"/>
    <pc:docChg chg="delSld">
      <pc:chgData name="Wilson, Alexandra" userId="2602288d-92e3-4858-b0f9-9ea939b32a71" providerId="ADAL" clId="{9EF19EED-4EFB-4F20-86B4-EB497E5EFB9D}" dt="2022-02-16T01:43:16.462" v="0" actId="2696"/>
      <pc:docMkLst>
        <pc:docMk/>
      </pc:docMkLst>
      <pc:sldChg chg="del">
        <pc:chgData name="Wilson, Alexandra" userId="2602288d-92e3-4858-b0f9-9ea939b32a71" providerId="ADAL" clId="{9EF19EED-4EFB-4F20-86B4-EB497E5EFB9D}" dt="2022-02-16T01:43:16.462" v="0" actId="2696"/>
        <pc:sldMkLst>
          <pc:docMk/>
          <pc:sldMk cId="1171514020" sldId="343"/>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AFD2FC-5540-4C40-AA90-CE8C33216FF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7846F6D-3822-402C-83CE-AD5FECE8B746}">
      <dgm:prSet custT="1"/>
      <dgm:spPr>
        <a:solidFill>
          <a:schemeClr val="tx2">
            <a:lumMod val="75000"/>
          </a:schemeClr>
        </a:solidFill>
      </dgm:spPr>
      <dgm:t>
        <a:bodyPr/>
        <a:lstStyle/>
        <a:p>
          <a:pPr rtl="0"/>
          <a:r>
            <a:rPr lang="en-US" sz="2400" b="0" dirty="0"/>
            <a:t>A UAS is a </a:t>
          </a:r>
          <a:r>
            <a:rPr lang="en-US" sz="2400" b="0" i="1" dirty="0"/>
            <a:t>system:</a:t>
          </a:r>
          <a:endParaRPr lang="en-US" sz="2400" b="0" dirty="0"/>
        </a:p>
      </dgm:t>
    </dgm:pt>
    <dgm:pt modelId="{C642EDFB-E178-437C-B575-AE94F076EEDC}" type="parTrans" cxnId="{CD0B4FE1-0411-4904-A8F4-819DA4919DB7}">
      <dgm:prSet/>
      <dgm:spPr/>
      <dgm:t>
        <a:bodyPr/>
        <a:lstStyle/>
        <a:p>
          <a:endParaRPr lang="en-US"/>
        </a:p>
      </dgm:t>
    </dgm:pt>
    <dgm:pt modelId="{B4A4C321-8A90-4EB3-8E55-E1834C093465}" type="sibTrans" cxnId="{CD0B4FE1-0411-4904-A8F4-819DA4919DB7}">
      <dgm:prSet/>
      <dgm:spPr/>
      <dgm:t>
        <a:bodyPr/>
        <a:lstStyle/>
        <a:p>
          <a:endParaRPr lang="en-US"/>
        </a:p>
      </dgm:t>
    </dgm:pt>
    <dgm:pt modelId="{8DD26C72-0B76-4BBE-B8B2-4B05317690F4}">
      <dgm:prSet custT="1"/>
      <dgm:spPr/>
      <dgm:t>
        <a:bodyPr/>
        <a:lstStyle/>
        <a:p>
          <a:pPr rtl="0"/>
          <a:r>
            <a:rPr lang="en-US" sz="1800" dirty="0"/>
            <a:t>Unmanned Aircraft </a:t>
          </a:r>
        </a:p>
      </dgm:t>
    </dgm:pt>
    <dgm:pt modelId="{AA10C702-9D12-409C-A7C5-AF9344B8B53A}" type="parTrans" cxnId="{E7654298-5035-4C9A-851F-6B7ECB3FA186}">
      <dgm:prSet/>
      <dgm:spPr/>
      <dgm:t>
        <a:bodyPr/>
        <a:lstStyle/>
        <a:p>
          <a:endParaRPr lang="en-US"/>
        </a:p>
      </dgm:t>
    </dgm:pt>
    <dgm:pt modelId="{E7392E7D-79D9-4193-88A1-AB9F95790445}" type="sibTrans" cxnId="{E7654298-5035-4C9A-851F-6B7ECB3FA186}">
      <dgm:prSet/>
      <dgm:spPr/>
      <dgm:t>
        <a:bodyPr/>
        <a:lstStyle/>
        <a:p>
          <a:endParaRPr lang="en-US"/>
        </a:p>
      </dgm:t>
    </dgm:pt>
    <dgm:pt modelId="{927E457B-1BEF-4460-A565-DC5962708DEA}">
      <dgm:prSet custT="1"/>
      <dgm:spPr/>
      <dgm:t>
        <a:bodyPr/>
        <a:lstStyle/>
        <a:p>
          <a:pPr rtl="0"/>
          <a:r>
            <a:rPr lang="en-US" sz="1800" dirty="0"/>
            <a:t>Control Station</a:t>
          </a:r>
        </a:p>
      </dgm:t>
    </dgm:pt>
    <dgm:pt modelId="{26FF2DDC-40C3-467B-ABAF-1887BBE37133}" type="parTrans" cxnId="{C416911B-C1F8-44BA-88DE-C01DD6FF3450}">
      <dgm:prSet/>
      <dgm:spPr/>
      <dgm:t>
        <a:bodyPr/>
        <a:lstStyle/>
        <a:p>
          <a:endParaRPr lang="en-US"/>
        </a:p>
      </dgm:t>
    </dgm:pt>
    <dgm:pt modelId="{9486D8F0-93A3-4FB8-9CAB-B5CC7B5B4C37}" type="sibTrans" cxnId="{C416911B-C1F8-44BA-88DE-C01DD6FF3450}">
      <dgm:prSet/>
      <dgm:spPr/>
      <dgm:t>
        <a:bodyPr/>
        <a:lstStyle/>
        <a:p>
          <a:endParaRPr lang="en-US"/>
        </a:p>
      </dgm:t>
    </dgm:pt>
    <dgm:pt modelId="{E41169C7-45A3-4B79-B8F0-CC52C064E6A3}">
      <dgm:prSet custT="1"/>
      <dgm:spPr/>
      <dgm:t>
        <a:bodyPr/>
        <a:lstStyle/>
        <a:p>
          <a:pPr rtl="0"/>
          <a:r>
            <a:rPr lang="en-US" sz="1800" dirty="0"/>
            <a:t>Command &amp; Control Link(s)</a:t>
          </a:r>
        </a:p>
      </dgm:t>
    </dgm:pt>
    <dgm:pt modelId="{E64DF4C9-108B-43A9-810E-B80A90162449}" type="parTrans" cxnId="{25DC1A8C-C2B2-43F9-B001-D5B0016C6849}">
      <dgm:prSet/>
      <dgm:spPr/>
      <dgm:t>
        <a:bodyPr/>
        <a:lstStyle/>
        <a:p>
          <a:endParaRPr lang="en-US"/>
        </a:p>
      </dgm:t>
    </dgm:pt>
    <dgm:pt modelId="{A1D5714F-A6DE-4E84-B6A5-DBC7D0F12E04}" type="sibTrans" cxnId="{25DC1A8C-C2B2-43F9-B001-D5B0016C6849}">
      <dgm:prSet/>
      <dgm:spPr/>
      <dgm:t>
        <a:bodyPr/>
        <a:lstStyle/>
        <a:p>
          <a:endParaRPr lang="en-US"/>
        </a:p>
      </dgm:t>
    </dgm:pt>
    <dgm:pt modelId="{2540C2F4-B044-422D-A930-D6A26D7629BD}" type="pres">
      <dgm:prSet presAssocID="{7BAFD2FC-5540-4C40-AA90-CE8C33216FF6}" presName="linear" presStyleCnt="0">
        <dgm:presLayoutVars>
          <dgm:animLvl val="lvl"/>
          <dgm:resizeHandles val="exact"/>
        </dgm:presLayoutVars>
      </dgm:prSet>
      <dgm:spPr/>
    </dgm:pt>
    <dgm:pt modelId="{87B47F7B-9096-4243-B41F-D68AFA94BA0D}" type="pres">
      <dgm:prSet presAssocID="{67846F6D-3822-402C-83CE-AD5FECE8B746}" presName="parentText" presStyleLbl="node1" presStyleIdx="0" presStyleCnt="1">
        <dgm:presLayoutVars>
          <dgm:chMax val="0"/>
          <dgm:bulletEnabled val="1"/>
        </dgm:presLayoutVars>
      </dgm:prSet>
      <dgm:spPr/>
    </dgm:pt>
    <dgm:pt modelId="{396B4E00-F221-406B-98A9-4B28A7A6E4C2}" type="pres">
      <dgm:prSet presAssocID="{67846F6D-3822-402C-83CE-AD5FECE8B746}" presName="childText" presStyleLbl="revTx" presStyleIdx="0" presStyleCnt="1">
        <dgm:presLayoutVars>
          <dgm:bulletEnabled val="1"/>
        </dgm:presLayoutVars>
      </dgm:prSet>
      <dgm:spPr/>
    </dgm:pt>
  </dgm:ptLst>
  <dgm:cxnLst>
    <dgm:cxn modelId="{B7FA651B-50D2-4F8C-BD1B-077C781B5A03}" type="presOf" srcId="{67846F6D-3822-402C-83CE-AD5FECE8B746}" destId="{87B47F7B-9096-4243-B41F-D68AFA94BA0D}" srcOrd="0" destOrd="0" presId="urn:microsoft.com/office/officeart/2005/8/layout/vList2"/>
    <dgm:cxn modelId="{C416911B-C1F8-44BA-88DE-C01DD6FF3450}" srcId="{67846F6D-3822-402C-83CE-AD5FECE8B746}" destId="{927E457B-1BEF-4460-A565-DC5962708DEA}" srcOrd="1" destOrd="0" parTransId="{26FF2DDC-40C3-467B-ABAF-1887BBE37133}" sibTransId="{9486D8F0-93A3-4FB8-9CAB-B5CC7B5B4C37}"/>
    <dgm:cxn modelId="{1A5FC81E-EFA3-4FD9-BF9B-34917CB10584}" type="presOf" srcId="{927E457B-1BEF-4460-A565-DC5962708DEA}" destId="{396B4E00-F221-406B-98A9-4B28A7A6E4C2}" srcOrd="0" destOrd="1" presId="urn:microsoft.com/office/officeart/2005/8/layout/vList2"/>
    <dgm:cxn modelId="{885ADD32-98DB-413F-96E6-39EEE157B302}" type="presOf" srcId="{E41169C7-45A3-4B79-B8F0-CC52C064E6A3}" destId="{396B4E00-F221-406B-98A9-4B28A7A6E4C2}" srcOrd="0" destOrd="2" presId="urn:microsoft.com/office/officeart/2005/8/layout/vList2"/>
    <dgm:cxn modelId="{00321134-4AFF-4B8F-A647-89F0C87CED80}" type="presOf" srcId="{8DD26C72-0B76-4BBE-B8B2-4B05317690F4}" destId="{396B4E00-F221-406B-98A9-4B28A7A6E4C2}" srcOrd="0" destOrd="0" presId="urn:microsoft.com/office/officeart/2005/8/layout/vList2"/>
    <dgm:cxn modelId="{2ED63D46-D202-49BE-B64B-9B7CC4D11961}" type="presOf" srcId="{7BAFD2FC-5540-4C40-AA90-CE8C33216FF6}" destId="{2540C2F4-B044-422D-A930-D6A26D7629BD}" srcOrd="0" destOrd="0" presId="urn:microsoft.com/office/officeart/2005/8/layout/vList2"/>
    <dgm:cxn modelId="{25DC1A8C-C2B2-43F9-B001-D5B0016C6849}" srcId="{67846F6D-3822-402C-83CE-AD5FECE8B746}" destId="{E41169C7-45A3-4B79-B8F0-CC52C064E6A3}" srcOrd="2" destOrd="0" parTransId="{E64DF4C9-108B-43A9-810E-B80A90162449}" sibTransId="{A1D5714F-A6DE-4E84-B6A5-DBC7D0F12E04}"/>
    <dgm:cxn modelId="{E7654298-5035-4C9A-851F-6B7ECB3FA186}" srcId="{67846F6D-3822-402C-83CE-AD5FECE8B746}" destId="{8DD26C72-0B76-4BBE-B8B2-4B05317690F4}" srcOrd="0" destOrd="0" parTransId="{AA10C702-9D12-409C-A7C5-AF9344B8B53A}" sibTransId="{E7392E7D-79D9-4193-88A1-AB9F95790445}"/>
    <dgm:cxn modelId="{CD0B4FE1-0411-4904-A8F4-819DA4919DB7}" srcId="{7BAFD2FC-5540-4C40-AA90-CE8C33216FF6}" destId="{67846F6D-3822-402C-83CE-AD5FECE8B746}" srcOrd="0" destOrd="0" parTransId="{C642EDFB-E178-437C-B575-AE94F076EEDC}" sibTransId="{B4A4C321-8A90-4EB3-8E55-E1834C093465}"/>
    <dgm:cxn modelId="{5622A247-A2B8-4C13-863A-0D8411FE3B17}" type="presParOf" srcId="{2540C2F4-B044-422D-A930-D6A26D7629BD}" destId="{87B47F7B-9096-4243-B41F-D68AFA94BA0D}" srcOrd="0" destOrd="0" presId="urn:microsoft.com/office/officeart/2005/8/layout/vList2"/>
    <dgm:cxn modelId="{23EB745B-2ACE-4FE7-AD66-DCC35C14E5D2}" type="presParOf" srcId="{2540C2F4-B044-422D-A930-D6A26D7629BD}" destId="{396B4E00-F221-406B-98A9-4B28A7A6E4C2}"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9F3195E-CF0E-40C6-B981-78087E108D0E}" type="doc">
      <dgm:prSet loTypeId="urn:microsoft.com/office/officeart/2005/8/layout/process2" loCatId="process" qsTypeId="urn:microsoft.com/office/officeart/2005/8/quickstyle/simple1" qsCatId="simple" csTypeId="urn:microsoft.com/office/officeart/2005/8/colors/accent1_2" csCatId="accent1" phldr="1"/>
      <dgm:spPr/>
    </dgm:pt>
    <dgm:pt modelId="{2797E454-32B0-477E-87E2-B1AA432FA03A}">
      <dgm:prSet phldrT="[Text]" custT="1"/>
      <dgm:spPr>
        <a:solidFill>
          <a:schemeClr val="tx2">
            <a:lumMod val="75000"/>
          </a:schemeClr>
        </a:solidFill>
      </dgm:spPr>
      <dgm:t>
        <a:bodyPr/>
        <a:lstStyle/>
        <a:p>
          <a:r>
            <a:rPr lang="en-US" sz="1600" dirty="0"/>
            <a:t>Unmanned aircraft system (UAS)</a:t>
          </a:r>
        </a:p>
      </dgm:t>
    </dgm:pt>
    <dgm:pt modelId="{971649F6-3AD2-4160-9739-87BF19F8D118}" type="parTrans" cxnId="{E1D7C3A9-EFED-4B3F-934E-A8E437A76832}">
      <dgm:prSet/>
      <dgm:spPr/>
      <dgm:t>
        <a:bodyPr/>
        <a:lstStyle/>
        <a:p>
          <a:endParaRPr lang="en-US"/>
        </a:p>
      </dgm:t>
    </dgm:pt>
    <dgm:pt modelId="{F4958A45-10C9-4722-AC5D-F947BECBAC37}" type="sibTrans" cxnId="{E1D7C3A9-EFED-4B3F-934E-A8E437A76832}">
      <dgm:prSet custT="1"/>
      <dgm:spPr>
        <a:solidFill>
          <a:schemeClr val="accent1">
            <a:lumMod val="60000"/>
            <a:lumOff val="40000"/>
          </a:schemeClr>
        </a:solidFill>
      </dgm:spPr>
      <dgm:t>
        <a:bodyPr/>
        <a:lstStyle/>
        <a:p>
          <a:endParaRPr lang="en-US" sz="1200" dirty="0"/>
        </a:p>
      </dgm:t>
    </dgm:pt>
    <dgm:pt modelId="{1B113779-6934-4400-94FE-72DE7A148943}">
      <dgm:prSet phldrT="[Text]" custT="1"/>
      <dgm:spPr>
        <a:solidFill>
          <a:schemeClr val="tx2">
            <a:lumMod val="75000"/>
          </a:schemeClr>
        </a:solidFill>
      </dgm:spPr>
      <dgm:t>
        <a:bodyPr/>
        <a:lstStyle/>
        <a:p>
          <a:r>
            <a:rPr lang="en-US" sz="1600" dirty="0"/>
            <a:t>Drones</a:t>
          </a:r>
        </a:p>
      </dgm:t>
    </dgm:pt>
    <dgm:pt modelId="{D2C6EAB0-3448-4ACB-88DC-EA024EE92948}" type="parTrans" cxnId="{A64147E6-9697-4034-A612-C76B52BB4E3C}">
      <dgm:prSet/>
      <dgm:spPr/>
      <dgm:t>
        <a:bodyPr/>
        <a:lstStyle/>
        <a:p>
          <a:endParaRPr lang="en-US"/>
        </a:p>
      </dgm:t>
    </dgm:pt>
    <dgm:pt modelId="{7890AC9A-9DB8-4DAB-BE67-1776C06E7C33}" type="sibTrans" cxnId="{A64147E6-9697-4034-A612-C76B52BB4E3C}">
      <dgm:prSet custT="1"/>
      <dgm:spPr>
        <a:solidFill>
          <a:schemeClr val="accent1">
            <a:lumMod val="60000"/>
            <a:lumOff val="40000"/>
          </a:schemeClr>
        </a:solidFill>
      </dgm:spPr>
      <dgm:t>
        <a:bodyPr/>
        <a:lstStyle/>
        <a:p>
          <a:endParaRPr lang="en-US" sz="1200" dirty="0"/>
        </a:p>
      </dgm:t>
    </dgm:pt>
    <dgm:pt modelId="{B146B31B-39BF-4EA2-B328-EAF18864D878}">
      <dgm:prSet phldrT="[Text]" custT="1"/>
      <dgm:spPr>
        <a:solidFill>
          <a:schemeClr val="tx2">
            <a:lumMod val="75000"/>
          </a:schemeClr>
        </a:solidFill>
      </dgm:spPr>
      <dgm:t>
        <a:bodyPr/>
        <a:lstStyle/>
        <a:p>
          <a:r>
            <a:rPr lang="en-US" sz="1600" dirty="0"/>
            <a:t>Unmanned aerial vehicle (UAV)</a:t>
          </a:r>
        </a:p>
      </dgm:t>
    </dgm:pt>
    <dgm:pt modelId="{22BB46AE-4176-460B-AA06-5937CF1DEE33}" type="parTrans" cxnId="{849749AA-8E37-41EE-AB27-1D1706ACA7CC}">
      <dgm:prSet/>
      <dgm:spPr/>
      <dgm:t>
        <a:bodyPr/>
        <a:lstStyle/>
        <a:p>
          <a:endParaRPr lang="en-US"/>
        </a:p>
      </dgm:t>
    </dgm:pt>
    <dgm:pt modelId="{E05A992B-1B66-4788-BEE3-C3C6161BFDE8}" type="sibTrans" cxnId="{849749AA-8E37-41EE-AB27-1D1706ACA7CC}">
      <dgm:prSet custT="1"/>
      <dgm:spPr>
        <a:solidFill>
          <a:schemeClr val="accent1">
            <a:lumMod val="60000"/>
            <a:lumOff val="40000"/>
          </a:schemeClr>
        </a:solidFill>
      </dgm:spPr>
      <dgm:t>
        <a:bodyPr/>
        <a:lstStyle/>
        <a:p>
          <a:endParaRPr lang="en-US" sz="1200" dirty="0"/>
        </a:p>
      </dgm:t>
    </dgm:pt>
    <dgm:pt modelId="{C5970A8D-3824-42C5-8D15-7913E03B8A72}">
      <dgm:prSet phldrT="[Text]" custT="1"/>
      <dgm:spPr>
        <a:solidFill>
          <a:schemeClr val="tx2">
            <a:lumMod val="75000"/>
          </a:schemeClr>
        </a:solidFill>
      </dgm:spPr>
      <dgm:t>
        <a:bodyPr/>
        <a:lstStyle/>
        <a:p>
          <a:r>
            <a:rPr lang="en-US" sz="1600" dirty="0"/>
            <a:t>Remotely piloted aircraft system (RPAS)</a:t>
          </a:r>
        </a:p>
      </dgm:t>
    </dgm:pt>
    <dgm:pt modelId="{65E169E7-7D3E-4D83-8429-3FCCA8A9DA94}" type="parTrans" cxnId="{DCCE794D-5086-4016-832D-46D820B6C11F}">
      <dgm:prSet/>
      <dgm:spPr/>
      <dgm:t>
        <a:bodyPr/>
        <a:lstStyle/>
        <a:p>
          <a:endParaRPr lang="en-US"/>
        </a:p>
      </dgm:t>
    </dgm:pt>
    <dgm:pt modelId="{F4CFA26B-420A-4035-8EBD-99A273FEF905}" type="sibTrans" cxnId="{DCCE794D-5086-4016-832D-46D820B6C11F}">
      <dgm:prSet custT="1"/>
      <dgm:spPr>
        <a:solidFill>
          <a:schemeClr val="accent1">
            <a:lumMod val="60000"/>
            <a:lumOff val="40000"/>
          </a:schemeClr>
        </a:solidFill>
      </dgm:spPr>
      <dgm:t>
        <a:bodyPr/>
        <a:lstStyle/>
        <a:p>
          <a:endParaRPr lang="en-US" sz="1200" dirty="0"/>
        </a:p>
      </dgm:t>
    </dgm:pt>
    <dgm:pt modelId="{4FA2188B-0353-47E1-933F-EE25731FB7DD}">
      <dgm:prSet phldrT="[Text]" custT="1"/>
      <dgm:spPr>
        <a:solidFill>
          <a:schemeClr val="tx2">
            <a:lumMod val="75000"/>
          </a:schemeClr>
        </a:solidFill>
      </dgm:spPr>
      <dgm:t>
        <a:bodyPr/>
        <a:lstStyle/>
        <a:p>
          <a:r>
            <a:rPr lang="en-US" sz="1600" dirty="0"/>
            <a:t>Radio-controlled model aircraft</a:t>
          </a:r>
        </a:p>
      </dgm:t>
    </dgm:pt>
    <dgm:pt modelId="{D406F194-2151-499A-9854-B64AF67C1851}" type="parTrans" cxnId="{C89A4497-30DA-4BCA-9B5E-C85F1A67B739}">
      <dgm:prSet/>
      <dgm:spPr/>
      <dgm:t>
        <a:bodyPr/>
        <a:lstStyle/>
        <a:p>
          <a:endParaRPr lang="en-US"/>
        </a:p>
      </dgm:t>
    </dgm:pt>
    <dgm:pt modelId="{C3529968-4EB5-48CB-A586-93613162E26A}" type="sibTrans" cxnId="{C89A4497-30DA-4BCA-9B5E-C85F1A67B739}">
      <dgm:prSet/>
      <dgm:spPr/>
      <dgm:t>
        <a:bodyPr/>
        <a:lstStyle/>
        <a:p>
          <a:endParaRPr lang="en-US"/>
        </a:p>
      </dgm:t>
    </dgm:pt>
    <dgm:pt modelId="{EAC90703-283B-49DD-AB0E-295C85BB8A8A}" type="pres">
      <dgm:prSet presAssocID="{89F3195E-CF0E-40C6-B981-78087E108D0E}" presName="linearFlow" presStyleCnt="0">
        <dgm:presLayoutVars>
          <dgm:resizeHandles val="exact"/>
        </dgm:presLayoutVars>
      </dgm:prSet>
      <dgm:spPr/>
    </dgm:pt>
    <dgm:pt modelId="{8D77FF47-2E67-46C5-A923-046D21F7C7B9}" type="pres">
      <dgm:prSet presAssocID="{2797E454-32B0-477E-87E2-B1AA432FA03A}" presName="node" presStyleLbl="node1" presStyleIdx="0" presStyleCnt="5">
        <dgm:presLayoutVars>
          <dgm:bulletEnabled val="1"/>
        </dgm:presLayoutVars>
      </dgm:prSet>
      <dgm:spPr/>
    </dgm:pt>
    <dgm:pt modelId="{D956E6C7-9DCB-4720-8263-C278B4D602E5}" type="pres">
      <dgm:prSet presAssocID="{F4958A45-10C9-4722-AC5D-F947BECBAC37}" presName="sibTrans" presStyleLbl="sibTrans2D1" presStyleIdx="0" presStyleCnt="4"/>
      <dgm:spPr/>
    </dgm:pt>
    <dgm:pt modelId="{5D8D1AAD-2040-4C04-93B8-288FA0ABD836}" type="pres">
      <dgm:prSet presAssocID="{F4958A45-10C9-4722-AC5D-F947BECBAC37}" presName="connectorText" presStyleLbl="sibTrans2D1" presStyleIdx="0" presStyleCnt="4"/>
      <dgm:spPr/>
    </dgm:pt>
    <dgm:pt modelId="{59C291C0-1DAA-4BB9-ABE5-A1FF6ECED79C}" type="pres">
      <dgm:prSet presAssocID="{1B113779-6934-4400-94FE-72DE7A148943}" presName="node" presStyleLbl="node1" presStyleIdx="1" presStyleCnt="5">
        <dgm:presLayoutVars>
          <dgm:bulletEnabled val="1"/>
        </dgm:presLayoutVars>
      </dgm:prSet>
      <dgm:spPr/>
    </dgm:pt>
    <dgm:pt modelId="{8016D9F9-5A7F-4328-B058-4640BD6077B3}" type="pres">
      <dgm:prSet presAssocID="{7890AC9A-9DB8-4DAB-BE67-1776C06E7C33}" presName="sibTrans" presStyleLbl="sibTrans2D1" presStyleIdx="1" presStyleCnt="4"/>
      <dgm:spPr/>
    </dgm:pt>
    <dgm:pt modelId="{6E5570EE-84AB-43DE-8194-F3721C281073}" type="pres">
      <dgm:prSet presAssocID="{7890AC9A-9DB8-4DAB-BE67-1776C06E7C33}" presName="connectorText" presStyleLbl="sibTrans2D1" presStyleIdx="1" presStyleCnt="4"/>
      <dgm:spPr/>
    </dgm:pt>
    <dgm:pt modelId="{6214B2CF-6146-4B2D-B1A9-4C7FC31D153E}" type="pres">
      <dgm:prSet presAssocID="{B146B31B-39BF-4EA2-B328-EAF18864D878}" presName="node" presStyleLbl="node1" presStyleIdx="2" presStyleCnt="5">
        <dgm:presLayoutVars>
          <dgm:bulletEnabled val="1"/>
        </dgm:presLayoutVars>
      </dgm:prSet>
      <dgm:spPr/>
    </dgm:pt>
    <dgm:pt modelId="{5D42C009-26AA-419E-A07F-A96A0BE1C541}" type="pres">
      <dgm:prSet presAssocID="{E05A992B-1B66-4788-BEE3-C3C6161BFDE8}" presName="sibTrans" presStyleLbl="sibTrans2D1" presStyleIdx="2" presStyleCnt="4"/>
      <dgm:spPr/>
    </dgm:pt>
    <dgm:pt modelId="{C84990DF-6C7D-447C-A5D9-A93A8C87F135}" type="pres">
      <dgm:prSet presAssocID="{E05A992B-1B66-4788-BEE3-C3C6161BFDE8}" presName="connectorText" presStyleLbl="sibTrans2D1" presStyleIdx="2" presStyleCnt="4"/>
      <dgm:spPr/>
    </dgm:pt>
    <dgm:pt modelId="{E1A71274-CDAE-49F2-AA24-12B07B399CDD}" type="pres">
      <dgm:prSet presAssocID="{C5970A8D-3824-42C5-8D15-7913E03B8A72}" presName="node" presStyleLbl="node1" presStyleIdx="3" presStyleCnt="5">
        <dgm:presLayoutVars>
          <dgm:bulletEnabled val="1"/>
        </dgm:presLayoutVars>
      </dgm:prSet>
      <dgm:spPr/>
    </dgm:pt>
    <dgm:pt modelId="{2BFDF595-D6AB-4832-8219-45B2BEF163CC}" type="pres">
      <dgm:prSet presAssocID="{F4CFA26B-420A-4035-8EBD-99A273FEF905}" presName="sibTrans" presStyleLbl="sibTrans2D1" presStyleIdx="3" presStyleCnt="4"/>
      <dgm:spPr/>
    </dgm:pt>
    <dgm:pt modelId="{4562D84C-72FE-494A-8F7E-3168E8187D77}" type="pres">
      <dgm:prSet presAssocID="{F4CFA26B-420A-4035-8EBD-99A273FEF905}" presName="connectorText" presStyleLbl="sibTrans2D1" presStyleIdx="3" presStyleCnt="4"/>
      <dgm:spPr/>
    </dgm:pt>
    <dgm:pt modelId="{5896C19D-E9A0-4C35-89E1-CAAAB20CC251}" type="pres">
      <dgm:prSet presAssocID="{4FA2188B-0353-47E1-933F-EE25731FB7DD}" presName="node" presStyleLbl="node1" presStyleIdx="4" presStyleCnt="5">
        <dgm:presLayoutVars>
          <dgm:bulletEnabled val="1"/>
        </dgm:presLayoutVars>
      </dgm:prSet>
      <dgm:spPr/>
    </dgm:pt>
  </dgm:ptLst>
  <dgm:cxnLst>
    <dgm:cxn modelId="{7888C004-EEE4-43DD-A8C2-9A290C44EE0B}" type="presOf" srcId="{F4958A45-10C9-4722-AC5D-F947BECBAC37}" destId="{5D8D1AAD-2040-4C04-93B8-288FA0ABD836}" srcOrd="1" destOrd="0" presId="urn:microsoft.com/office/officeart/2005/8/layout/process2"/>
    <dgm:cxn modelId="{82581A16-5FCA-4DBB-8DC1-E60A5EDEC07A}" type="presOf" srcId="{1B113779-6934-4400-94FE-72DE7A148943}" destId="{59C291C0-1DAA-4BB9-ABE5-A1FF6ECED79C}" srcOrd="0" destOrd="0" presId="urn:microsoft.com/office/officeart/2005/8/layout/process2"/>
    <dgm:cxn modelId="{E5706717-C21A-41BC-9712-7AA133BDC872}" type="presOf" srcId="{F4CFA26B-420A-4035-8EBD-99A273FEF905}" destId="{4562D84C-72FE-494A-8F7E-3168E8187D77}" srcOrd="1" destOrd="0" presId="urn:microsoft.com/office/officeart/2005/8/layout/process2"/>
    <dgm:cxn modelId="{D2F25F39-C89D-473E-8C07-5B72F88DD2FC}" type="presOf" srcId="{F4958A45-10C9-4722-AC5D-F947BECBAC37}" destId="{D956E6C7-9DCB-4720-8263-C278B4D602E5}" srcOrd="0" destOrd="0" presId="urn:microsoft.com/office/officeart/2005/8/layout/process2"/>
    <dgm:cxn modelId="{2B6E1764-3A44-4086-A3C0-4E19D0C8693F}" type="presOf" srcId="{C5970A8D-3824-42C5-8D15-7913E03B8A72}" destId="{E1A71274-CDAE-49F2-AA24-12B07B399CDD}" srcOrd="0" destOrd="0" presId="urn:microsoft.com/office/officeart/2005/8/layout/process2"/>
    <dgm:cxn modelId="{78EE584A-C422-4D85-9F42-79858C6F0CAB}" type="presOf" srcId="{E05A992B-1B66-4788-BEE3-C3C6161BFDE8}" destId="{5D42C009-26AA-419E-A07F-A96A0BE1C541}" srcOrd="0" destOrd="0" presId="urn:microsoft.com/office/officeart/2005/8/layout/process2"/>
    <dgm:cxn modelId="{DCCE794D-5086-4016-832D-46D820B6C11F}" srcId="{89F3195E-CF0E-40C6-B981-78087E108D0E}" destId="{C5970A8D-3824-42C5-8D15-7913E03B8A72}" srcOrd="3" destOrd="0" parTransId="{65E169E7-7D3E-4D83-8429-3FCCA8A9DA94}" sibTransId="{F4CFA26B-420A-4035-8EBD-99A273FEF905}"/>
    <dgm:cxn modelId="{14D30254-574D-4259-B9BB-DA2B65B90932}" type="presOf" srcId="{2797E454-32B0-477E-87E2-B1AA432FA03A}" destId="{8D77FF47-2E67-46C5-A923-046D21F7C7B9}" srcOrd="0" destOrd="0" presId="urn:microsoft.com/office/officeart/2005/8/layout/process2"/>
    <dgm:cxn modelId="{82ADC57D-26DA-458B-96E1-898EDB97913D}" type="presOf" srcId="{F4CFA26B-420A-4035-8EBD-99A273FEF905}" destId="{2BFDF595-D6AB-4832-8219-45B2BEF163CC}" srcOrd="0" destOrd="0" presId="urn:microsoft.com/office/officeart/2005/8/layout/process2"/>
    <dgm:cxn modelId="{C89A4497-30DA-4BCA-9B5E-C85F1A67B739}" srcId="{89F3195E-CF0E-40C6-B981-78087E108D0E}" destId="{4FA2188B-0353-47E1-933F-EE25731FB7DD}" srcOrd="4" destOrd="0" parTransId="{D406F194-2151-499A-9854-B64AF67C1851}" sibTransId="{C3529968-4EB5-48CB-A586-93613162E26A}"/>
    <dgm:cxn modelId="{E1D7C3A9-EFED-4B3F-934E-A8E437A76832}" srcId="{89F3195E-CF0E-40C6-B981-78087E108D0E}" destId="{2797E454-32B0-477E-87E2-B1AA432FA03A}" srcOrd="0" destOrd="0" parTransId="{971649F6-3AD2-4160-9739-87BF19F8D118}" sibTransId="{F4958A45-10C9-4722-AC5D-F947BECBAC37}"/>
    <dgm:cxn modelId="{849749AA-8E37-41EE-AB27-1D1706ACA7CC}" srcId="{89F3195E-CF0E-40C6-B981-78087E108D0E}" destId="{B146B31B-39BF-4EA2-B328-EAF18864D878}" srcOrd="2" destOrd="0" parTransId="{22BB46AE-4176-460B-AA06-5937CF1DEE33}" sibTransId="{E05A992B-1B66-4788-BEE3-C3C6161BFDE8}"/>
    <dgm:cxn modelId="{7A1E47AD-4A3C-48F2-B311-B997588B7479}" type="presOf" srcId="{7890AC9A-9DB8-4DAB-BE67-1776C06E7C33}" destId="{8016D9F9-5A7F-4328-B058-4640BD6077B3}" srcOrd="0" destOrd="0" presId="urn:microsoft.com/office/officeart/2005/8/layout/process2"/>
    <dgm:cxn modelId="{E3B442B5-CC36-49E1-9CF2-7F1E63360692}" type="presOf" srcId="{4FA2188B-0353-47E1-933F-EE25731FB7DD}" destId="{5896C19D-E9A0-4C35-89E1-CAAAB20CC251}" srcOrd="0" destOrd="0" presId="urn:microsoft.com/office/officeart/2005/8/layout/process2"/>
    <dgm:cxn modelId="{3492E3C2-5022-484A-9F96-D37AA713974D}" type="presOf" srcId="{E05A992B-1B66-4788-BEE3-C3C6161BFDE8}" destId="{C84990DF-6C7D-447C-A5D9-A93A8C87F135}" srcOrd="1" destOrd="0" presId="urn:microsoft.com/office/officeart/2005/8/layout/process2"/>
    <dgm:cxn modelId="{D8BA4ED0-EC47-47E0-A484-2F04565CFAD9}" type="presOf" srcId="{89F3195E-CF0E-40C6-B981-78087E108D0E}" destId="{EAC90703-283B-49DD-AB0E-295C85BB8A8A}" srcOrd="0" destOrd="0" presId="urn:microsoft.com/office/officeart/2005/8/layout/process2"/>
    <dgm:cxn modelId="{A64147E6-9697-4034-A612-C76B52BB4E3C}" srcId="{89F3195E-CF0E-40C6-B981-78087E108D0E}" destId="{1B113779-6934-4400-94FE-72DE7A148943}" srcOrd="1" destOrd="0" parTransId="{D2C6EAB0-3448-4ACB-88DC-EA024EE92948}" sibTransId="{7890AC9A-9DB8-4DAB-BE67-1776C06E7C33}"/>
    <dgm:cxn modelId="{A9F4EAEA-657F-4EDC-8A91-630D82BA605E}" type="presOf" srcId="{B146B31B-39BF-4EA2-B328-EAF18864D878}" destId="{6214B2CF-6146-4B2D-B1A9-4C7FC31D153E}" srcOrd="0" destOrd="0" presId="urn:microsoft.com/office/officeart/2005/8/layout/process2"/>
    <dgm:cxn modelId="{7FB342EB-73C1-4B0C-A5BB-59130E2D8794}" type="presOf" srcId="{7890AC9A-9DB8-4DAB-BE67-1776C06E7C33}" destId="{6E5570EE-84AB-43DE-8194-F3721C281073}" srcOrd="1" destOrd="0" presId="urn:microsoft.com/office/officeart/2005/8/layout/process2"/>
    <dgm:cxn modelId="{18AA9F51-188C-4E96-9D38-8AEDD8C0BFFE}" type="presParOf" srcId="{EAC90703-283B-49DD-AB0E-295C85BB8A8A}" destId="{8D77FF47-2E67-46C5-A923-046D21F7C7B9}" srcOrd="0" destOrd="0" presId="urn:microsoft.com/office/officeart/2005/8/layout/process2"/>
    <dgm:cxn modelId="{55F13A28-4FD3-4B14-ACA5-08D6014DDD29}" type="presParOf" srcId="{EAC90703-283B-49DD-AB0E-295C85BB8A8A}" destId="{D956E6C7-9DCB-4720-8263-C278B4D602E5}" srcOrd="1" destOrd="0" presId="urn:microsoft.com/office/officeart/2005/8/layout/process2"/>
    <dgm:cxn modelId="{EBE1C876-1236-4C94-AA18-46A935BE2A0A}" type="presParOf" srcId="{D956E6C7-9DCB-4720-8263-C278B4D602E5}" destId="{5D8D1AAD-2040-4C04-93B8-288FA0ABD836}" srcOrd="0" destOrd="0" presId="urn:microsoft.com/office/officeart/2005/8/layout/process2"/>
    <dgm:cxn modelId="{6B2C8076-8BDC-43EB-9DB9-FDF96A060668}" type="presParOf" srcId="{EAC90703-283B-49DD-AB0E-295C85BB8A8A}" destId="{59C291C0-1DAA-4BB9-ABE5-A1FF6ECED79C}" srcOrd="2" destOrd="0" presId="urn:microsoft.com/office/officeart/2005/8/layout/process2"/>
    <dgm:cxn modelId="{8ACB6ACF-4B4F-4863-B9EE-80B46B084B08}" type="presParOf" srcId="{EAC90703-283B-49DD-AB0E-295C85BB8A8A}" destId="{8016D9F9-5A7F-4328-B058-4640BD6077B3}" srcOrd="3" destOrd="0" presId="urn:microsoft.com/office/officeart/2005/8/layout/process2"/>
    <dgm:cxn modelId="{3D1154E6-7774-4B89-A00F-EB13610F15CB}" type="presParOf" srcId="{8016D9F9-5A7F-4328-B058-4640BD6077B3}" destId="{6E5570EE-84AB-43DE-8194-F3721C281073}" srcOrd="0" destOrd="0" presId="urn:microsoft.com/office/officeart/2005/8/layout/process2"/>
    <dgm:cxn modelId="{A15E9133-4AFE-4804-A3C5-561FD2136BAC}" type="presParOf" srcId="{EAC90703-283B-49DD-AB0E-295C85BB8A8A}" destId="{6214B2CF-6146-4B2D-B1A9-4C7FC31D153E}" srcOrd="4" destOrd="0" presId="urn:microsoft.com/office/officeart/2005/8/layout/process2"/>
    <dgm:cxn modelId="{399D4192-D92E-40C2-85B3-DE31E93335DA}" type="presParOf" srcId="{EAC90703-283B-49DD-AB0E-295C85BB8A8A}" destId="{5D42C009-26AA-419E-A07F-A96A0BE1C541}" srcOrd="5" destOrd="0" presId="urn:microsoft.com/office/officeart/2005/8/layout/process2"/>
    <dgm:cxn modelId="{170229A4-F168-49C1-853F-F7059EC5385F}" type="presParOf" srcId="{5D42C009-26AA-419E-A07F-A96A0BE1C541}" destId="{C84990DF-6C7D-447C-A5D9-A93A8C87F135}" srcOrd="0" destOrd="0" presId="urn:microsoft.com/office/officeart/2005/8/layout/process2"/>
    <dgm:cxn modelId="{C55CCA6A-0775-44B8-8F7A-BCB7FEFC1A70}" type="presParOf" srcId="{EAC90703-283B-49DD-AB0E-295C85BB8A8A}" destId="{E1A71274-CDAE-49F2-AA24-12B07B399CDD}" srcOrd="6" destOrd="0" presId="urn:microsoft.com/office/officeart/2005/8/layout/process2"/>
    <dgm:cxn modelId="{D6DEE2FA-31B3-4E65-9B50-4360EA0FA713}" type="presParOf" srcId="{EAC90703-283B-49DD-AB0E-295C85BB8A8A}" destId="{2BFDF595-D6AB-4832-8219-45B2BEF163CC}" srcOrd="7" destOrd="0" presId="urn:microsoft.com/office/officeart/2005/8/layout/process2"/>
    <dgm:cxn modelId="{368A9E12-3885-4B4F-895F-2229476C9377}" type="presParOf" srcId="{2BFDF595-D6AB-4832-8219-45B2BEF163CC}" destId="{4562D84C-72FE-494A-8F7E-3168E8187D77}" srcOrd="0" destOrd="0" presId="urn:microsoft.com/office/officeart/2005/8/layout/process2"/>
    <dgm:cxn modelId="{EC18A22C-CEC8-4CAF-A429-AFA99CD5883C}" type="presParOf" srcId="{EAC90703-283B-49DD-AB0E-295C85BB8A8A}" destId="{5896C19D-E9A0-4C35-89E1-CAAAB20CC251}" srcOrd="8" destOrd="0" presId="urn:microsoft.com/office/officeart/2005/8/layout/process2"/>
  </dgm:cxnLst>
  <dgm:bg>
    <a:noFill/>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B47F7B-9096-4243-B41F-D68AFA94BA0D}">
      <dsp:nvSpPr>
        <dsp:cNvPr id="0" name=""/>
        <dsp:cNvSpPr/>
      </dsp:nvSpPr>
      <dsp:spPr>
        <a:xfrm>
          <a:off x="0" y="598"/>
          <a:ext cx="3411417" cy="577573"/>
        </a:xfrm>
        <a:prstGeom prst="roundRect">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0" kern="1200" dirty="0"/>
            <a:t>A UAS is a </a:t>
          </a:r>
          <a:r>
            <a:rPr lang="en-US" sz="2400" b="0" i="1" kern="1200" dirty="0"/>
            <a:t>system:</a:t>
          </a:r>
          <a:endParaRPr lang="en-US" sz="2400" b="0" kern="1200" dirty="0"/>
        </a:p>
      </dsp:txBody>
      <dsp:txXfrm>
        <a:off x="28195" y="28793"/>
        <a:ext cx="3355027" cy="521183"/>
      </dsp:txXfrm>
    </dsp:sp>
    <dsp:sp modelId="{396B4E00-F221-406B-98A9-4B28A7A6E4C2}">
      <dsp:nvSpPr>
        <dsp:cNvPr id="0" name=""/>
        <dsp:cNvSpPr/>
      </dsp:nvSpPr>
      <dsp:spPr>
        <a:xfrm>
          <a:off x="0" y="578171"/>
          <a:ext cx="3411417" cy="919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312" tIns="22860" rIns="128016" bIns="22860" numCol="1" spcCol="1270" anchor="t" anchorCtr="0">
          <a:noAutofit/>
        </a:bodyPr>
        <a:lstStyle/>
        <a:p>
          <a:pPr marL="171450" lvl="1" indent="-171450" algn="l" defTabSz="800100" rtl="0">
            <a:lnSpc>
              <a:spcPct val="90000"/>
            </a:lnSpc>
            <a:spcBef>
              <a:spcPct val="0"/>
            </a:spcBef>
            <a:spcAft>
              <a:spcPct val="20000"/>
            </a:spcAft>
            <a:buChar char="•"/>
          </a:pPr>
          <a:r>
            <a:rPr lang="en-US" sz="1800" kern="1200" dirty="0"/>
            <a:t>Unmanned Aircraft </a:t>
          </a:r>
        </a:p>
        <a:p>
          <a:pPr marL="171450" lvl="1" indent="-171450" algn="l" defTabSz="800100" rtl="0">
            <a:lnSpc>
              <a:spcPct val="90000"/>
            </a:lnSpc>
            <a:spcBef>
              <a:spcPct val="0"/>
            </a:spcBef>
            <a:spcAft>
              <a:spcPct val="20000"/>
            </a:spcAft>
            <a:buChar char="•"/>
          </a:pPr>
          <a:r>
            <a:rPr lang="en-US" sz="1800" kern="1200" dirty="0"/>
            <a:t>Control Station</a:t>
          </a:r>
        </a:p>
        <a:p>
          <a:pPr marL="171450" lvl="1" indent="-171450" algn="l" defTabSz="800100" rtl="0">
            <a:lnSpc>
              <a:spcPct val="90000"/>
            </a:lnSpc>
            <a:spcBef>
              <a:spcPct val="0"/>
            </a:spcBef>
            <a:spcAft>
              <a:spcPct val="20000"/>
            </a:spcAft>
            <a:buChar char="•"/>
          </a:pPr>
          <a:r>
            <a:rPr lang="en-US" sz="1800" kern="1200" dirty="0"/>
            <a:t>Command &amp; Control Link(s)</a:t>
          </a:r>
        </a:p>
      </dsp:txBody>
      <dsp:txXfrm>
        <a:off x="0" y="578171"/>
        <a:ext cx="3411417" cy="9196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77FF47-2E67-46C5-A923-046D21F7C7B9}">
      <dsp:nvSpPr>
        <dsp:cNvPr id="0" name=""/>
        <dsp:cNvSpPr/>
      </dsp:nvSpPr>
      <dsp:spPr>
        <a:xfrm>
          <a:off x="1926233" y="519"/>
          <a:ext cx="1964608" cy="607672"/>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Unmanned aircraft system (UAS)</a:t>
          </a:r>
        </a:p>
      </dsp:txBody>
      <dsp:txXfrm>
        <a:off x="1944031" y="18317"/>
        <a:ext cx="1929012" cy="572076"/>
      </dsp:txXfrm>
    </dsp:sp>
    <dsp:sp modelId="{D956E6C7-9DCB-4720-8263-C278B4D602E5}">
      <dsp:nvSpPr>
        <dsp:cNvPr id="0" name=""/>
        <dsp:cNvSpPr/>
      </dsp:nvSpPr>
      <dsp:spPr>
        <a:xfrm rot="5400000">
          <a:off x="2794599" y="623383"/>
          <a:ext cx="227877" cy="273452"/>
        </a:xfrm>
        <a:prstGeom prst="rightArrow">
          <a:avLst>
            <a:gd name="adj1" fmla="val 60000"/>
            <a:gd name="adj2" fmla="val 5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rot="-5400000">
        <a:off x="2826502" y="646171"/>
        <a:ext cx="164072" cy="159514"/>
      </dsp:txXfrm>
    </dsp:sp>
    <dsp:sp modelId="{59C291C0-1DAA-4BB9-ABE5-A1FF6ECED79C}">
      <dsp:nvSpPr>
        <dsp:cNvPr id="0" name=""/>
        <dsp:cNvSpPr/>
      </dsp:nvSpPr>
      <dsp:spPr>
        <a:xfrm>
          <a:off x="1926233" y="912027"/>
          <a:ext cx="1964608" cy="607672"/>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Drones</a:t>
          </a:r>
        </a:p>
      </dsp:txBody>
      <dsp:txXfrm>
        <a:off x="1944031" y="929825"/>
        <a:ext cx="1929012" cy="572076"/>
      </dsp:txXfrm>
    </dsp:sp>
    <dsp:sp modelId="{8016D9F9-5A7F-4328-B058-4640BD6077B3}">
      <dsp:nvSpPr>
        <dsp:cNvPr id="0" name=""/>
        <dsp:cNvSpPr/>
      </dsp:nvSpPr>
      <dsp:spPr>
        <a:xfrm rot="5400000">
          <a:off x="2794599" y="1534891"/>
          <a:ext cx="227877" cy="273452"/>
        </a:xfrm>
        <a:prstGeom prst="rightArrow">
          <a:avLst>
            <a:gd name="adj1" fmla="val 60000"/>
            <a:gd name="adj2" fmla="val 5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rot="-5400000">
        <a:off x="2826502" y="1557679"/>
        <a:ext cx="164072" cy="159514"/>
      </dsp:txXfrm>
    </dsp:sp>
    <dsp:sp modelId="{6214B2CF-6146-4B2D-B1A9-4C7FC31D153E}">
      <dsp:nvSpPr>
        <dsp:cNvPr id="0" name=""/>
        <dsp:cNvSpPr/>
      </dsp:nvSpPr>
      <dsp:spPr>
        <a:xfrm>
          <a:off x="1926233" y="1823535"/>
          <a:ext cx="1964608" cy="607672"/>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Unmanned aerial vehicle (UAV)</a:t>
          </a:r>
        </a:p>
      </dsp:txBody>
      <dsp:txXfrm>
        <a:off x="1944031" y="1841333"/>
        <a:ext cx="1929012" cy="572076"/>
      </dsp:txXfrm>
    </dsp:sp>
    <dsp:sp modelId="{5D42C009-26AA-419E-A07F-A96A0BE1C541}">
      <dsp:nvSpPr>
        <dsp:cNvPr id="0" name=""/>
        <dsp:cNvSpPr/>
      </dsp:nvSpPr>
      <dsp:spPr>
        <a:xfrm rot="5400000">
          <a:off x="2794599" y="2446399"/>
          <a:ext cx="227877" cy="273452"/>
        </a:xfrm>
        <a:prstGeom prst="rightArrow">
          <a:avLst>
            <a:gd name="adj1" fmla="val 60000"/>
            <a:gd name="adj2" fmla="val 5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rot="-5400000">
        <a:off x="2826502" y="2469187"/>
        <a:ext cx="164072" cy="159514"/>
      </dsp:txXfrm>
    </dsp:sp>
    <dsp:sp modelId="{E1A71274-CDAE-49F2-AA24-12B07B399CDD}">
      <dsp:nvSpPr>
        <dsp:cNvPr id="0" name=""/>
        <dsp:cNvSpPr/>
      </dsp:nvSpPr>
      <dsp:spPr>
        <a:xfrm>
          <a:off x="1926233" y="2735043"/>
          <a:ext cx="1964608" cy="607672"/>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Remotely piloted aircraft system (RPAS)</a:t>
          </a:r>
        </a:p>
      </dsp:txBody>
      <dsp:txXfrm>
        <a:off x="1944031" y="2752841"/>
        <a:ext cx="1929012" cy="572076"/>
      </dsp:txXfrm>
    </dsp:sp>
    <dsp:sp modelId="{2BFDF595-D6AB-4832-8219-45B2BEF163CC}">
      <dsp:nvSpPr>
        <dsp:cNvPr id="0" name=""/>
        <dsp:cNvSpPr/>
      </dsp:nvSpPr>
      <dsp:spPr>
        <a:xfrm rot="5400000">
          <a:off x="2794599" y="3357907"/>
          <a:ext cx="227877" cy="273452"/>
        </a:xfrm>
        <a:prstGeom prst="rightArrow">
          <a:avLst>
            <a:gd name="adj1" fmla="val 60000"/>
            <a:gd name="adj2" fmla="val 5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rot="-5400000">
        <a:off x="2826502" y="3380695"/>
        <a:ext cx="164072" cy="159514"/>
      </dsp:txXfrm>
    </dsp:sp>
    <dsp:sp modelId="{5896C19D-E9A0-4C35-89E1-CAAAB20CC251}">
      <dsp:nvSpPr>
        <dsp:cNvPr id="0" name=""/>
        <dsp:cNvSpPr/>
      </dsp:nvSpPr>
      <dsp:spPr>
        <a:xfrm>
          <a:off x="1926233" y="3646551"/>
          <a:ext cx="1964608" cy="607672"/>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Radio-controlled model aircraft</a:t>
          </a:r>
        </a:p>
      </dsp:txBody>
      <dsp:txXfrm>
        <a:off x="1944031" y="3664349"/>
        <a:ext cx="1929012" cy="57207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2-02-01T20:23:01.449"/>
    </inkml:context>
    <inkml:brush xml:id="br0">
      <inkml:brushProperty name="width" value="0.07" units="cm"/>
      <inkml:brushProperty name="height" value="0.07" units="cm"/>
      <inkml:brushProperty name="color" value="#ED1C24"/>
      <inkml:brushProperty name="fitToCurve" value="1"/>
    </inkml:brush>
  </inkml:definitions>
  <inkml:trace contextRef="#ctx0" brushRef="#br0">4112 663 0,'-37'-37'0,"0"37"16,0-37-16,0 37 31,-36 0-15,36-37-16,0 37 109,-73-36-93,36 36-16,-73-74 15,73 37-15,-110 37 0,-37-37 16,111 37-16,36-37 16,37 37-16,-110-73 15,110 73 1,-73 0-16,36 0 16,1 0-16,-1-37 15,37 37 1,-36 0-1,36 0 17,0 0-1,-37 0-31,38-37 16,-38 37-16,0 0 0,37 0 15,1-37 1,-38 37 31,37 0-32,0 0 1,1 0-16,-38 0 16,-73 0-16,73 0 15,0 0 1,1 0-16,36 0 15,-37 37 1,38 0 0,-1-37 31,0 0 15,0 37-31,0-37 1,1 37-17,-1-37 1,-74 36-16,74-36 15,-36 37-15,-38 37 16,38-37 0,-1-37-16,37 0 15,1 37 1,-1-1-16,37 1 16,0 0 93,0 37-93,0-38-1,0 1-15,0 37 16,-37-37-1,0-1-15,37 1 0,0 0 16,0 0 15,0 0-15,0 0 0,-37 73-16,37-73 15,0 0 1,0 36-1,0-36 1,0 0-16,0 36 16,0-36-1,0 0 1,0 0-16,0 0 31,0 0-31,0-1 16,0 1-16,0 37 15,0-37-15,0-1 16,0 38 0,0-37-16,0 36 0,0 1 15,0-37 1,0 0-16,0 36 31,0-36-31,0 0 0,0 0 16,0 73-16,0-73 0,0 37 15,0-1 1,0-36-16,0 37 16,0-38-1,0 1-15,0 74 16,0-74 15,0-1-31,0 38 16,0-37-16,0 0 15,0 36 1,-37-36-16,37 0 16,0 0-1,0 36 1,0-36-16,0 0 16,0 110-16,0-110 15,0 37-15,0-38 16,0 1-16,0 110 15,0-110 17,0 37-17,0-37 79,0 0-94,37 36 16,0 1-16,0-37 15,0 73-15,36-36 16,-36-38-16,37 75 16,-37-111-16,-37 37 15,36-1-15,1 1 47,0 0 0,0 0-31,36 0-16,-36-37 15,74 37-15,-74-37 16,36 0-16,-36 0 15,0 36-15,36 1 110,1 0-95,0 0 1,-1 36 0,-36-36-1,0-37-15,-37 37 16,110 0 0,-73-37 15,0 0-16,37 0-15,-38 0 16,1 0 0,0 37-1,0-1 1,0-36-16,-1 0 16,1 0-1,37 0-15,-37 0 47,0 0-31,73 0-1,-73 0 1,0-36-16,-1 36 31,1 0-31,0-37 16,0 37-1,36 0-15,-36 0 16,0-37-16,-37 0 16,37 37-1,0 0 1,-1-37-16,1 37 16,0-36-1,37 36 1,-37 0-16,-1-37 15,1 0 48,0 37-1,0 0 17,0 0-79,-1 0 15,38 0-15,-37 0 16,110 0-1,-73 0-15,36 0 16,-36 0-16,-1 0 16,-36-37 31,0 37 78,0 0-110,73 0-15,-36-37 16,-37 37-1,36 0-15,-36 0 16,0 0-16,0 0 31,-37-36-31,37-1 0,-1 0 32,1 0-17,0 37 1,0-37-16,36-36 15,-36 73 1,0-37-16,0 37 16,0-37-16,73 0 15,-73 0 1,0 1 15,-37-1 79,0-37-95,0 37 1,0 1-16,0-38 15,0 37 1,0-36-16,0 36 16,0-37-16,0 37 15,0-73-15,0 73 16,0 0 0,0-73-16,0 73 15,0-37-15,0 38 16,0-1-1,0 0 1,0-37-16,0 37 16,0 1 62,0-38-31,0 37-47,0-36 15,-37 36 1,37 0 0,-37 37-16,37-37 31,0 0-16,0-36-15,0 36 16,0 0 0,0 0-1,37 37 1,-37-37-16,0 1 16,0-1-1,0 0 1,0-37-1,0 38-15,37 36 16,-37-37-16,0-74 16,0 75-16,0-1 15,0-37-15,0 37 32,0-73-32,0 73 31,0 0-31,0 0 15,0-36-15,0 36 32,0 0-32,0-36 15,0 36-15,0 0 0,0 0 16,-37 0 0,37 1-16,0-1 15,-37 0 1,37-37-16,0 37 15,0 1-15,0-38 125,-37 37-109,-73-73 0,73 36-1,0 37 1,37 1 0,-37-1-16,37 0 15,-36 37 1,-1-37-16,37 0 15,-37 0 1,37 1 0,0-1-1,-37 0-15,0 37 32,1-37-32,-1 0 15,0-36 1,0-1 171,37 37-140,0 1-31,-37-38-1,1 74 1,-38-74 0,37 37-1,0 37 1,0-36 0,-73 36 46,36 0-31,-73 0-31,110 0 16,-36 0 0,36 0-16,0 0 15,-73 0-15,73 0 47,0 0-47,-37 0 16,38 0-1,-1 0 1,0 0 15,0 0 79,-36 0-110,36 0 15,-37 0-15,37 0 16,0 0-1,-36-37-15,36 37 16,-73-74-16,36 74 16,74-37-1,-37 37 1,-36-36-16,36 36 16,-37-37-1,37 37 1,1 0-1,-1 0 1,0 0-16,0 0 47,-37 0 31,1-74-62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26FFEA-9F34-4786-BADA-DF38BB73C7C0}" type="datetimeFigureOut">
              <a:rPr lang="en-US" smtClean="0"/>
              <a:t>2/15/2022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977A9A-E814-413B-8237-EE39C49C65AF}" type="slidenum">
              <a:rPr lang="en-US" smtClean="0"/>
              <a:t>‹#›</a:t>
            </a:fld>
            <a:endParaRPr lang="en-US"/>
          </a:p>
        </p:txBody>
      </p:sp>
    </p:spTree>
    <p:extLst>
      <p:ext uri="{BB962C8B-B14F-4D97-AF65-F5344CB8AC3E}">
        <p14:creationId xmlns:p14="http://schemas.microsoft.com/office/powerpoint/2010/main" val="4262798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977A9A-E814-413B-8237-EE39C49C65AF}" type="slidenum">
              <a:rPr lang="en-US" smtClean="0"/>
              <a:t>1</a:t>
            </a:fld>
            <a:endParaRPr lang="en-US"/>
          </a:p>
        </p:txBody>
      </p:sp>
    </p:spTree>
    <p:extLst>
      <p:ext uri="{BB962C8B-B14F-4D97-AF65-F5344CB8AC3E}">
        <p14:creationId xmlns:p14="http://schemas.microsoft.com/office/powerpoint/2010/main" val="4181175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C68112-174A-4A64-8931-F07BE832C4BE}" type="slidenum">
              <a:rPr lang="en-US" smtClean="0"/>
              <a:t>12</a:t>
            </a:fld>
            <a:endParaRPr lang="en-US" dirty="0"/>
          </a:p>
        </p:txBody>
      </p:sp>
    </p:spTree>
    <p:extLst>
      <p:ext uri="{BB962C8B-B14F-4D97-AF65-F5344CB8AC3E}">
        <p14:creationId xmlns:p14="http://schemas.microsoft.com/office/powerpoint/2010/main" val="29671073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51463B93-7D7B-4963-AB78-A2791F6CD183}" type="slidenum">
              <a:rPr lang="en-US" smtClean="0"/>
              <a:t>14</a:t>
            </a:fld>
            <a:endParaRPr lang="en-US" dirty="0"/>
          </a:p>
        </p:txBody>
      </p:sp>
    </p:spTree>
    <p:extLst>
      <p:ext uri="{BB962C8B-B14F-4D97-AF65-F5344CB8AC3E}">
        <p14:creationId xmlns:p14="http://schemas.microsoft.com/office/powerpoint/2010/main" val="2653855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977A9A-E814-413B-8237-EE39C49C65AF}" type="slidenum">
              <a:rPr lang="en-US" smtClean="0"/>
              <a:t>15</a:t>
            </a:fld>
            <a:endParaRPr lang="en-US"/>
          </a:p>
        </p:txBody>
      </p:sp>
    </p:spTree>
    <p:extLst>
      <p:ext uri="{BB962C8B-B14F-4D97-AF65-F5344CB8AC3E}">
        <p14:creationId xmlns:p14="http://schemas.microsoft.com/office/powerpoint/2010/main" val="32660148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kern="1200" dirty="0">
              <a:solidFill>
                <a:schemeClr val="tx1"/>
              </a:solidFill>
              <a:effectLst/>
              <a:latin typeface="Times New Roman" panose="02020603050405020304" pitchFamily="18" charset="0"/>
              <a:ea typeface="+mn-ea"/>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3B253EAC-F7E1-4A27-AEB5-DF0FFFCA5168}" type="slidenum">
              <a:rPr lang="en-US" smtClean="0"/>
              <a:t>17</a:t>
            </a:fld>
            <a:endParaRPr lang="en-US" dirty="0"/>
          </a:p>
        </p:txBody>
      </p:sp>
    </p:spTree>
    <p:extLst>
      <p:ext uri="{BB962C8B-B14F-4D97-AF65-F5344CB8AC3E}">
        <p14:creationId xmlns:p14="http://schemas.microsoft.com/office/powerpoint/2010/main" val="28753957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977A9A-E814-413B-8237-EE39C49C65AF}" type="slidenum">
              <a:rPr lang="en-US" smtClean="0"/>
              <a:t>18</a:t>
            </a:fld>
            <a:endParaRPr lang="en-US"/>
          </a:p>
        </p:txBody>
      </p:sp>
    </p:spTree>
    <p:extLst>
      <p:ext uri="{BB962C8B-B14F-4D97-AF65-F5344CB8AC3E}">
        <p14:creationId xmlns:p14="http://schemas.microsoft.com/office/powerpoint/2010/main" val="17929978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463B93-7D7B-4963-AB78-A2791F6CD183}" type="slidenum">
              <a:rPr lang="en-US" smtClean="0"/>
              <a:t>19</a:t>
            </a:fld>
            <a:endParaRPr lang="en-US" dirty="0"/>
          </a:p>
        </p:txBody>
      </p:sp>
    </p:spTree>
    <p:extLst>
      <p:ext uri="{BB962C8B-B14F-4D97-AF65-F5344CB8AC3E}">
        <p14:creationId xmlns:p14="http://schemas.microsoft.com/office/powerpoint/2010/main" val="6236798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977A9A-E814-413B-8237-EE39C49C65AF}" type="slidenum">
              <a:rPr lang="en-US" smtClean="0"/>
              <a:t>20</a:t>
            </a:fld>
            <a:endParaRPr lang="en-US"/>
          </a:p>
        </p:txBody>
      </p:sp>
    </p:spTree>
    <p:extLst>
      <p:ext uri="{BB962C8B-B14F-4D97-AF65-F5344CB8AC3E}">
        <p14:creationId xmlns:p14="http://schemas.microsoft.com/office/powerpoint/2010/main" val="297404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6BC68112-174A-4A64-8931-F07BE832C4BE}" type="slidenum">
              <a:rPr lang="en-US" smtClean="0"/>
              <a:t>23</a:t>
            </a:fld>
            <a:endParaRPr lang="en-US" dirty="0"/>
          </a:p>
        </p:txBody>
      </p:sp>
    </p:spTree>
    <p:extLst>
      <p:ext uri="{BB962C8B-B14F-4D97-AF65-F5344CB8AC3E}">
        <p14:creationId xmlns:p14="http://schemas.microsoft.com/office/powerpoint/2010/main" val="6330511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C68112-174A-4A64-8931-F07BE832C4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20275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C68112-174A-4A64-8931-F07BE832C4BE}" type="slidenum">
              <a:rPr lang="en-US" smtClean="0"/>
              <a:t>26</a:t>
            </a:fld>
            <a:endParaRPr lang="en-US" dirty="0"/>
          </a:p>
        </p:txBody>
      </p:sp>
    </p:spTree>
    <p:extLst>
      <p:ext uri="{BB962C8B-B14F-4D97-AF65-F5344CB8AC3E}">
        <p14:creationId xmlns:p14="http://schemas.microsoft.com/office/powerpoint/2010/main" val="2056059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977A9A-E814-413B-8237-EE39C49C65AF}" type="slidenum">
              <a:rPr lang="en-US" smtClean="0"/>
              <a:t>2</a:t>
            </a:fld>
            <a:endParaRPr lang="en-US"/>
          </a:p>
        </p:txBody>
      </p:sp>
    </p:spTree>
    <p:extLst>
      <p:ext uri="{BB962C8B-B14F-4D97-AF65-F5344CB8AC3E}">
        <p14:creationId xmlns:p14="http://schemas.microsoft.com/office/powerpoint/2010/main" val="35716714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For questions about enforcements, contact LEAP at: LEAP@faa.gov. </a:t>
            </a:r>
          </a:p>
          <a:p>
            <a:endParaRPr lang="en-US" dirty="0"/>
          </a:p>
        </p:txBody>
      </p:sp>
      <p:sp>
        <p:nvSpPr>
          <p:cNvPr id="4" name="Slide Number Placeholder 3"/>
          <p:cNvSpPr>
            <a:spLocks noGrp="1"/>
          </p:cNvSpPr>
          <p:nvPr>
            <p:ph type="sldNum" sz="quarter" idx="10"/>
          </p:nvPr>
        </p:nvSpPr>
        <p:spPr/>
        <p:txBody>
          <a:bodyPr/>
          <a:lstStyle/>
          <a:p>
            <a:fld id="{51463B93-7D7B-4963-AB78-A2791F6CD183}" type="slidenum">
              <a:rPr lang="en-US" smtClean="0"/>
              <a:t>27</a:t>
            </a:fld>
            <a:endParaRPr lang="en-US" dirty="0"/>
          </a:p>
        </p:txBody>
      </p:sp>
    </p:spTree>
    <p:extLst>
      <p:ext uri="{BB962C8B-B14F-4D97-AF65-F5344CB8AC3E}">
        <p14:creationId xmlns:p14="http://schemas.microsoft.com/office/powerpoint/2010/main" val="13009548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977A9A-E814-413B-8237-EE39C49C65AF}" type="slidenum">
              <a:rPr lang="en-US" smtClean="0"/>
              <a:t>30</a:t>
            </a:fld>
            <a:endParaRPr lang="en-US"/>
          </a:p>
        </p:txBody>
      </p:sp>
    </p:spTree>
    <p:extLst>
      <p:ext uri="{BB962C8B-B14F-4D97-AF65-F5344CB8AC3E}">
        <p14:creationId xmlns:p14="http://schemas.microsoft.com/office/powerpoint/2010/main" val="754185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C68112-174A-4A64-8931-F07BE832C4BE}" type="slidenum">
              <a:rPr lang="en-US" smtClean="0"/>
              <a:t>3</a:t>
            </a:fld>
            <a:endParaRPr lang="en-US" dirty="0"/>
          </a:p>
        </p:txBody>
      </p:sp>
    </p:spTree>
    <p:extLst>
      <p:ext uri="{BB962C8B-B14F-4D97-AF65-F5344CB8AC3E}">
        <p14:creationId xmlns:p14="http://schemas.microsoft.com/office/powerpoint/2010/main" val="3679792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977A9A-E814-413B-8237-EE39C49C65AF}" type="slidenum">
              <a:rPr lang="en-US" smtClean="0"/>
              <a:t>4</a:t>
            </a:fld>
            <a:endParaRPr lang="en-US"/>
          </a:p>
        </p:txBody>
      </p:sp>
    </p:spTree>
    <p:extLst>
      <p:ext uri="{BB962C8B-B14F-4D97-AF65-F5344CB8AC3E}">
        <p14:creationId xmlns:p14="http://schemas.microsoft.com/office/powerpoint/2010/main" val="1000304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463B93-7D7B-4963-AB78-A2791F6CD183}" type="slidenum">
              <a:rPr lang="en-US" smtClean="0"/>
              <a:t>6</a:t>
            </a:fld>
            <a:endParaRPr lang="en-US" dirty="0"/>
          </a:p>
        </p:txBody>
      </p:sp>
    </p:spTree>
    <p:extLst>
      <p:ext uri="{BB962C8B-B14F-4D97-AF65-F5344CB8AC3E}">
        <p14:creationId xmlns:p14="http://schemas.microsoft.com/office/powerpoint/2010/main" val="3803354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463B93-7D7B-4963-AB78-A2791F6CD183}" type="slidenum">
              <a:rPr lang="en-US" smtClean="0"/>
              <a:t>7</a:t>
            </a:fld>
            <a:endParaRPr lang="en-US" dirty="0"/>
          </a:p>
        </p:txBody>
      </p:sp>
    </p:spTree>
    <p:extLst>
      <p:ext uri="{BB962C8B-B14F-4D97-AF65-F5344CB8AC3E}">
        <p14:creationId xmlns:p14="http://schemas.microsoft.com/office/powerpoint/2010/main" val="1929193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51463B93-7D7B-4963-AB78-A2791F6CD183}" type="slidenum">
              <a:rPr lang="en-US" smtClean="0"/>
              <a:t>8</a:t>
            </a:fld>
            <a:endParaRPr lang="en-US" dirty="0"/>
          </a:p>
        </p:txBody>
      </p:sp>
    </p:spTree>
    <p:extLst>
      <p:ext uri="{BB962C8B-B14F-4D97-AF65-F5344CB8AC3E}">
        <p14:creationId xmlns:p14="http://schemas.microsoft.com/office/powerpoint/2010/main" val="2998782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977A9A-E814-413B-8237-EE39C49C65AF}" type="slidenum">
              <a:rPr lang="en-US" smtClean="0"/>
              <a:t>9</a:t>
            </a:fld>
            <a:endParaRPr lang="en-US"/>
          </a:p>
        </p:txBody>
      </p:sp>
    </p:spTree>
    <p:extLst>
      <p:ext uri="{BB962C8B-B14F-4D97-AF65-F5344CB8AC3E}">
        <p14:creationId xmlns:p14="http://schemas.microsoft.com/office/powerpoint/2010/main" val="1912579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977A9A-E814-413B-8237-EE39C49C65AF}" type="slidenum">
              <a:rPr lang="en-US" smtClean="0"/>
              <a:t>10</a:t>
            </a:fld>
            <a:endParaRPr lang="en-US"/>
          </a:p>
        </p:txBody>
      </p:sp>
    </p:spTree>
    <p:extLst>
      <p:ext uri="{BB962C8B-B14F-4D97-AF65-F5344CB8AC3E}">
        <p14:creationId xmlns:p14="http://schemas.microsoft.com/office/powerpoint/2010/main" val="20456250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64829" y="5264727"/>
            <a:ext cx="3967942" cy="395461"/>
          </a:xfrm>
          <a:prstGeom prst="rect">
            <a:avLst/>
          </a:prstGeom>
        </p:spPr>
        <p:txBody>
          <a:bodyPr anchor="b">
            <a:normAutofit/>
          </a:bodyPr>
          <a:lstStyle>
            <a:lvl1pPr algn="l">
              <a:defRPr sz="2000">
                <a:latin typeface="Cambria" panose="02040503050406030204" pitchFamily="18" charset="0"/>
              </a:defRPr>
            </a:lvl1pPr>
          </a:lstStyle>
          <a:p>
            <a:r>
              <a:rPr lang="en-US" dirty="0"/>
              <a:t>Click to edit Master title style</a:t>
            </a:r>
          </a:p>
        </p:txBody>
      </p:sp>
      <p:sp>
        <p:nvSpPr>
          <p:cNvPr id="3" name="Subtitle 2"/>
          <p:cNvSpPr>
            <a:spLocks noGrp="1"/>
          </p:cNvSpPr>
          <p:nvPr>
            <p:ph type="subTitle" idx="1"/>
          </p:nvPr>
        </p:nvSpPr>
        <p:spPr>
          <a:xfrm>
            <a:off x="7464829" y="5807291"/>
            <a:ext cx="3967942" cy="365904"/>
          </a:xfrm>
          <a:prstGeom prst="rect">
            <a:avLst/>
          </a:prstGeom>
        </p:spPr>
        <p:txBody>
          <a:bodyPr>
            <a:normAutofit/>
          </a:bodyPr>
          <a:lstStyle>
            <a:lvl1pPr marL="0" indent="0" algn="l">
              <a:buNone/>
              <a:defRPr sz="1800">
                <a:latin typeface="Cambria" panose="0204050305040603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6" name="Picture 5" descr="UAS-main.jpg"/>
          <p:cNvPicPr>
            <a:picLocks noChangeAspect="1"/>
          </p:cNvPicPr>
          <p:nvPr userDrawn="1"/>
        </p:nvPicPr>
        <p:blipFill>
          <a:blip r:embed="rId2"/>
          <a:stretch>
            <a:fillRect/>
          </a:stretch>
        </p:blipFill>
        <p:spPr>
          <a:xfrm>
            <a:off x="0" y="-49110"/>
            <a:ext cx="12192000" cy="6907110"/>
          </a:xfrm>
          <a:prstGeom prst="rect">
            <a:avLst/>
          </a:prstGeom>
        </p:spPr>
      </p:pic>
    </p:spTree>
    <p:extLst>
      <p:ext uri="{BB962C8B-B14F-4D97-AF65-F5344CB8AC3E}">
        <p14:creationId xmlns:p14="http://schemas.microsoft.com/office/powerpoint/2010/main" val="90957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Slide">
    <p:spTree>
      <p:nvGrpSpPr>
        <p:cNvPr id="1" name=""/>
        <p:cNvGrpSpPr/>
        <p:nvPr/>
      </p:nvGrpSpPr>
      <p:grpSpPr>
        <a:xfrm>
          <a:off x="0" y="0"/>
          <a:ext cx="0" cy="0"/>
          <a:chOff x="0" y="0"/>
          <a:chExt cx="0" cy="0"/>
        </a:xfrm>
      </p:grpSpPr>
      <p:pic>
        <p:nvPicPr>
          <p:cNvPr id="12" name="Picture 11" descr="UAS-interior.jpg"/>
          <p:cNvPicPr>
            <a:picLocks noChangeAspect="1"/>
          </p:cNvPicPr>
          <p:nvPr userDrawn="1"/>
        </p:nvPicPr>
        <p:blipFill>
          <a:blip r:embed="rId2"/>
          <a:stretch>
            <a:fillRect/>
          </a:stretch>
        </p:blipFill>
        <p:spPr>
          <a:xfrm>
            <a:off x="0" y="0"/>
            <a:ext cx="12192000" cy="1591909"/>
          </a:xfrm>
          <a:prstGeom prst="rect">
            <a:avLst/>
          </a:prstGeom>
        </p:spPr>
      </p:pic>
      <p:sp>
        <p:nvSpPr>
          <p:cNvPr id="2" name="Title 1"/>
          <p:cNvSpPr>
            <a:spLocks noGrp="1"/>
          </p:cNvSpPr>
          <p:nvPr>
            <p:ph type="title"/>
          </p:nvPr>
        </p:nvSpPr>
        <p:spPr>
          <a:xfrm>
            <a:off x="838200" y="365125"/>
            <a:ext cx="10515600" cy="1325563"/>
          </a:xfrm>
          <a:prstGeom prst="rect">
            <a:avLst/>
          </a:prstGeom>
        </p:spPr>
        <p:txBody>
          <a:bodyPr/>
          <a:lstStyle>
            <a:lvl1pPr>
              <a:defRPr>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838200" y="1825625"/>
            <a:ext cx="10515600" cy="4037619"/>
          </a:xfrm>
          <a:prstGeom prst="rect">
            <a:avLst/>
          </a:prstGeom>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vl6pPr marL="25146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atin typeface="Cambria" panose="02040503050406030204" pitchFamily="18" charset="0"/>
              </a:defRPr>
            </a:lvl6pPr>
            <a:lvl7pPr marL="2971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atin typeface="Cambria" panose="02040503050406030204" pitchFamily="18" charset="0"/>
              </a:defRPr>
            </a:lvl7pPr>
            <a:lvl8pPr marL="32004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latin typeface="Cambria" panose="02040503050406030204" pitchFamily="18" charset="0"/>
              </a:defRPr>
            </a:lvl8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marL="25146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Sixth level</a:t>
            </a:r>
          </a:p>
          <a:p>
            <a:pPr marL="2971800" marR="0" lvl="6"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Seventh level</a:t>
            </a:r>
          </a:p>
          <a:p>
            <a:pPr marL="3429000" marR="0" lvl="7"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Eighth level</a:t>
            </a:r>
          </a:p>
        </p:txBody>
      </p:sp>
      <p:pic>
        <p:nvPicPr>
          <p:cNvPr id="8" name="Picture 7">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3"/>
          <a:srcRect t="76452" r="74500"/>
          <a:stretch/>
        </p:blipFill>
        <p:spPr>
          <a:xfrm>
            <a:off x="1" y="5871882"/>
            <a:ext cx="1898388" cy="986117"/>
          </a:xfrm>
          <a:prstGeom prst="rect">
            <a:avLst/>
          </a:prstGeom>
        </p:spPr>
      </p:pic>
      <p:pic>
        <p:nvPicPr>
          <p:cNvPr id="9" name="Picture 8">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4"/>
          <a:srcRect l="69540" t="38157"/>
          <a:stretch/>
        </p:blipFill>
        <p:spPr>
          <a:xfrm>
            <a:off x="8484524" y="5863244"/>
            <a:ext cx="3713138" cy="1005171"/>
          </a:xfrm>
          <a:prstGeom prst="rect">
            <a:avLst/>
          </a:prstGeom>
        </p:spPr>
      </p:pic>
      <p:sp>
        <p:nvSpPr>
          <p:cNvPr id="10" name="TextBox 9">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545406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pic>
        <p:nvPicPr>
          <p:cNvPr id="7" name="Picture 6" descr="UAS-interior.jpg"/>
          <p:cNvPicPr>
            <a:picLocks noChangeAspect="1"/>
          </p:cNvPicPr>
          <p:nvPr userDrawn="1"/>
        </p:nvPicPr>
        <p:blipFill>
          <a:blip r:embed="rId2"/>
          <a:stretch>
            <a:fillRect/>
          </a:stretch>
        </p:blipFill>
        <p:spPr>
          <a:xfrm>
            <a:off x="0" y="0"/>
            <a:ext cx="12192000" cy="1591909"/>
          </a:xfrm>
          <a:prstGeom prst="rect">
            <a:avLst/>
          </a:prstGeom>
        </p:spPr>
      </p:pic>
      <p:sp>
        <p:nvSpPr>
          <p:cNvPr id="2" name="Title 1"/>
          <p:cNvSpPr>
            <a:spLocks noGrp="1"/>
          </p:cNvSpPr>
          <p:nvPr>
            <p:ph type="title"/>
          </p:nvPr>
        </p:nvSpPr>
        <p:spPr>
          <a:xfrm>
            <a:off x="838200" y="365125"/>
            <a:ext cx="10515600" cy="1325563"/>
          </a:xfrm>
          <a:prstGeom prst="rect">
            <a:avLst/>
          </a:prstGeom>
        </p:spPr>
        <p:txBody>
          <a:bodyPr/>
          <a:lstStyle>
            <a:lvl1pPr>
              <a:defRPr>
                <a:solidFill>
                  <a:schemeClr val="bg1"/>
                </a:solidFill>
                <a:latin typeface="Cambria" panose="02040503050406030204" pitchFamily="18" charset="0"/>
              </a:defRPr>
            </a:lvl1pPr>
          </a:lstStyle>
          <a:p>
            <a:r>
              <a:rPr lang="en-US" dirty="0"/>
              <a:t>Click to edit Master title style</a:t>
            </a:r>
          </a:p>
        </p:txBody>
      </p:sp>
      <p:pic>
        <p:nvPicPr>
          <p:cNvPr id="8" name="Picture 7">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3"/>
          <a:srcRect t="76452" r="74500"/>
          <a:stretch/>
        </p:blipFill>
        <p:spPr>
          <a:xfrm>
            <a:off x="1" y="5871882"/>
            <a:ext cx="1898388" cy="986117"/>
          </a:xfrm>
          <a:prstGeom prst="rect">
            <a:avLst/>
          </a:prstGeom>
        </p:spPr>
      </p:pic>
      <p:pic>
        <p:nvPicPr>
          <p:cNvPr id="9" name="Picture 8">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4"/>
          <a:srcRect l="69540" t="38157"/>
          <a:stretch/>
        </p:blipFill>
        <p:spPr>
          <a:xfrm>
            <a:off x="8484524" y="5863244"/>
            <a:ext cx="3713138" cy="1005171"/>
          </a:xfrm>
          <a:prstGeom prst="rect">
            <a:avLst/>
          </a:prstGeom>
        </p:spPr>
      </p:pic>
      <p:sp>
        <p:nvSpPr>
          <p:cNvPr id="10" name="TextBox 9">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2679384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Slide">
    <p:spTree>
      <p:nvGrpSpPr>
        <p:cNvPr id="1" name=""/>
        <p:cNvGrpSpPr/>
        <p:nvPr/>
      </p:nvGrpSpPr>
      <p:grpSpPr>
        <a:xfrm>
          <a:off x="0" y="0"/>
          <a:ext cx="0" cy="0"/>
          <a:chOff x="0" y="0"/>
          <a:chExt cx="0" cy="0"/>
        </a:xfrm>
      </p:grpSpPr>
      <p:pic>
        <p:nvPicPr>
          <p:cNvPr id="10" name="Picture 9" descr="UAS-interior.jpg"/>
          <p:cNvPicPr>
            <a:picLocks noChangeAspect="1"/>
          </p:cNvPicPr>
          <p:nvPr userDrawn="1"/>
        </p:nvPicPr>
        <p:blipFill>
          <a:blip r:embed="rId2"/>
          <a:stretch>
            <a:fillRect/>
          </a:stretch>
        </p:blipFill>
        <p:spPr>
          <a:xfrm>
            <a:off x="0" y="0"/>
            <a:ext cx="12192000" cy="1591909"/>
          </a:xfrm>
          <a:prstGeom prst="rect">
            <a:avLst/>
          </a:prstGeom>
        </p:spPr>
      </p:pic>
      <p:sp>
        <p:nvSpPr>
          <p:cNvPr id="3" name="Content Placeholder 2"/>
          <p:cNvSpPr>
            <a:spLocks noGrp="1"/>
          </p:cNvSpPr>
          <p:nvPr>
            <p:ph sz="half" idx="1"/>
          </p:nvPr>
        </p:nvSpPr>
        <p:spPr>
          <a:xfrm>
            <a:off x="838200" y="1825625"/>
            <a:ext cx="5181600" cy="4046257"/>
          </a:xfrm>
          <a:prstGeom prst="rect">
            <a:avLst/>
          </a:prstGeom>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046257"/>
          </a:xfrm>
          <a:prstGeom prst="rect">
            <a:avLst/>
          </a:prstGeom>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p:cNvSpPr>
            <a:spLocks noGrp="1"/>
          </p:cNvSpPr>
          <p:nvPr>
            <p:ph type="title"/>
          </p:nvPr>
        </p:nvSpPr>
        <p:spPr>
          <a:xfrm>
            <a:off x="838200" y="365125"/>
            <a:ext cx="10515600" cy="1325563"/>
          </a:xfrm>
          <a:prstGeom prst="rect">
            <a:avLst/>
          </a:prstGeom>
        </p:spPr>
        <p:txBody>
          <a:bodyPr/>
          <a:lstStyle>
            <a:lvl1pPr>
              <a:defRPr>
                <a:solidFill>
                  <a:schemeClr val="bg1"/>
                </a:solidFill>
                <a:latin typeface="Cambria" panose="02040503050406030204" pitchFamily="18" charset="0"/>
              </a:defRPr>
            </a:lvl1pPr>
          </a:lstStyle>
          <a:p>
            <a:r>
              <a:rPr lang="en-US" dirty="0"/>
              <a:t>Click to edit Master title style</a:t>
            </a:r>
          </a:p>
        </p:txBody>
      </p:sp>
      <p:pic>
        <p:nvPicPr>
          <p:cNvPr id="15" name="Picture 14">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3"/>
          <a:srcRect t="76452" r="74500"/>
          <a:stretch/>
        </p:blipFill>
        <p:spPr>
          <a:xfrm>
            <a:off x="1" y="5871882"/>
            <a:ext cx="1898388" cy="986117"/>
          </a:xfrm>
          <a:prstGeom prst="rect">
            <a:avLst/>
          </a:prstGeom>
        </p:spPr>
      </p:pic>
      <p:pic>
        <p:nvPicPr>
          <p:cNvPr id="16" name="Picture 15">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4"/>
          <a:srcRect l="69540" t="38157"/>
          <a:stretch/>
        </p:blipFill>
        <p:spPr>
          <a:xfrm>
            <a:off x="8484524" y="5863244"/>
            <a:ext cx="3713138" cy="1005171"/>
          </a:xfrm>
          <a:prstGeom prst="rect">
            <a:avLst/>
          </a:prstGeom>
        </p:spPr>
      </p:pic>
      <p:sp>
        <p:nvSpPr>
          <p:cNvPr id="17" name="TextBox 16">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706111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Slide">
    <p:spTree>
      <p:nvGrpSpPr>
        <p:cNvPr id="1" name=""/>
        <p:cNvGrpSpPr/>
        <p:nvPr/>
      </p:nvGrpSpPr>
      <p:grpSpPr>
        <a:xfrm>
          <a:off x="0" y="0"/>
          <a:ext cx="0" cy="0"/>
          <a:chOff x="0" y="0"/>
          <a:chExt cx="0" cy="0"/>
        </a:xfrm>
      </p:grpSpPr>
      <p:pic>
        <p:nvPicPr>
          <p:cNvPr id="16" name="Picture 15" descr="UAS-interior.jpg"/>
          <p:cNvPicPr>
            <a:picLocks noChangeAspect="1"/>
          </p:cNvPicPr>
          <p:nvPr userDrawn="1"/>
        </p:nvPicPr>
        <p:blipFill>
          <a:blip r:embed="rId2"/>
          <a:stretch>
            <a:fillRect/>
          </a:stretch>
        </p:blipFill>
        <p:spPr>
          <a:xfrm>
            <a:off x="0" y="0"/>
            <a:ext cx="12192000" cy="1591909"/>
          </a:xfrm>
          <a:prstGeom prst="rect">
            <a:avLst/>
          </a:prstGeom>
        </p:spPr>
      </p:pic>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366807"/>
          </a:xfrm>
          <a:prstGeom prst="rect">
            <a:avLst/>
          </a:prstGeom>
        </p:spPr>
        <p:txBody>
          <a:bodyPr/>
          <a:lstStyle>
            <a:lvl1pPr>
              <a:defRPr sz="2400">
                <a:latin typeface="Cambria" panose="02040503050406030204" pitchFamily="18" charset="0"/>
              </a:defRPr>
            </a:lvl1pPr>
            <a:lvl2pPr>
              <a:defRPr sz="2000">
                <a:latin typeface="Cambria" panose="02040503050406030204" pitchFamily="18" charset="0"/>
              </a:defRPr>
            </a:lvl2pPr>
            <a:lvl3pPr>
              <a:defRPr sz="1800">
                <a:latin typeface="Cambria" panose="02040503050406030204" pitchFamily="18" charset="0"/>
              </a:defRPr>
            </a:lvl3pPr>
            <a:lvl4pPr>
              <a:defRPr sz="1600">
                <a:latin typeface="Cambria" panose="02040503050406030204" pitchFamily="18" charset="0"/>
              </a:defRPr>
            </a:lvl4pPr>
            <a:lvl5pPr>
              <a:defRPr sz="1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358169"/>
          </a:xfrm>
          <a:prstGeom prst="rect">
            <a:avLst/>
          </a:prstGeom>
        </p:spPr>
        <p:txBody>
          <a:bodyPr/>
          <a:lstStyle>
            <a:lvl1pPr>
              <a:defRPr sz="2400">
                <a:latin typeface="Cambria" panose="02040503050406030204" pitchFamily="18" charset="0"/>
              </a:defRPr>
            </a:lvl1pPr>
            <a:lvl2pPr>
              <a:defRPr sz="2000">
                <a:latin typeface="Cambria" panose="02040503050406030204" pitchFamily="18" charset="0"/>
              </a:defRPr>
            </a:lvl2pPr>
            <a:lvl3pPr>
              <a:defRPr sz="1800">
                <a:latin typeface="Cambria" panose="02040503050406030204" pitchFamily="18" charset="0"/>
              </a:defRPr>
            </a:lvl3pPr>
            <a:lvl4pPr>
              <a:defRPr sz="1600">
                <a:latin typeface="Cambria" panose="02040503050406030204" pitchFamily="18" charset="0"/>
              </a:defRPr>
            </a:lvl4pPr>
            <a:lvl5pPr>
              <a:defRPr sz="1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p:nvPr>
        </p:nvSpPr>
        <p:spPr>
          <a:xfrm>
            <a:off x="838200" y="365125"/>
            <a:ext cx="10515600" cy="1325563"/>
          </a:xfrm>
          <a:prstGeom prst="rect">
            <a:avLst/>
          </a:prstGeom>
        </p:spPr>
        <p:txBody>
          <a:bodyPr/>
          <a:lstStyle>
            <a:lvl1pPr>
              <a:defRPr>
                <a:solidFill>
                  <a:schemeClr val="bg1"/>
                </a:solidFill>
                <a:latin typeface="Cambria" panose="02040503050406030204" pitchFamily="18" charset="0"/>
              </a:defRPr>
            </a:lvl1pPr>
          </a:lstStyle>
          <a:p>
            <a:r>
              <a:rPr lang="en-US" dirty="0"/>
              <a:t>Click to edit Master title style</a:t>
            </a:r>
          </a:p>
        </p:txBody>
      </p:sp>
      <p:pic>
        <p:nvPicPr>
          <p:cNvPr id="12" name="Picture 11">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3"/>
          <a:srcRect t="76452" r="74500"/>
          <a:stretch/>
        </p:blipFill>
        <p:spPr>
          <a:xfrm>
            <a:off x="1" y="5871882"/>
            <a:ext cx="1898388" cy="986117"/>
          </a:xfrm>
          <a:prstGeom prst="rect">
            <a:avLst/>
          </a:prstGeom>
        </p:spPr>
      </p:pic>
      <p:pic>
        <p:nvPicPr>
          <p:cNvPr id="13" name="Picture 12">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4"/>
          <a:srcRect l="69540" t="38157"/>
          <a:stretch/>
        </p:blipFill>
        <p:spPr>
          <a:xfrm>
            <a:off x="8484524" y="5863244"/>
            <a:ext cx="3713138" cy="1005171"/>
          </a:xfrm>
          <a:prstGeom prst="rect">
            <a:avLst/>
          </a:prstGeom>
        </p:spPr>
      </p:pic>
      <p:sp>
        <p:nvSpPr>
          <p:cNvPr id="14" name="TextBox 13">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9925582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2"/>
          <a:srcRect t="76452" r="74500"/>
          <a:stretch/>
        </p:blipFill>
        <p:spPr>
          <a:xfrm>
            <a:off x="1" y="5871882"/>
            <a:ext cx="1898388" cy="986117"/>
          </a:xfrm>
          <a:prstGeom prst="rect">
            <a:avLst/>
          </a:prstGeom>
        </p:spPr>
      </p:pic>
      <p:pic>
        <p:nvPicPr>
          <p:cNvPr id="7" name="Picture 6">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3"/>
          <a:srcRect l="69540" t="38157"/>
          <a:stretch/>
        </p:blipFill>
        <p:spPr>
          <a:xfrm>
            <a:off x="8484524" y="5863244"/>
            <a:ext cx="3713138" cy="1005171"/>
          </a:xfrm>
          <a:prstGeom prst="rect">
            <a:avLst/>
          </a:prstGeom>
        </p:spPr>
      </p:pic>
      <p:sp>
        <p:nvSpPr>
          <p:cNvPr id="8" name="TextBox 7">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717402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A5F71F-11EE-E14F-BF1A-260011178B75}"/>
              </a:ext>
            </a:extLst>
          </p:cNvPr>
          <p:cNvPicPr>
            <a:picLocks noChangeAspect="1"/>
          </p:cNvPicPr>
          <p:nvPr userDrawn="1"/>
        </p:nvPicPr>
        <p:blipFill>
          <a:blip r:embed="rId2"/>
          <a:stretch>
            <a:fillRect/>
          </a:stretch>
        </p:blipFill>
        <p:spPr>
          <a:xfrm>
            <a:off x="0" y="-41910"/>
            <a:ext cx="12192000" cy="6899910"/>
          </a:xfrm>
          <a:prstGeom prst="rect">
            <a:avLst/>
          </a:prstGeom>
        </p:spPr>
      </p:pic>
      <p:sp>
        <p:nvSpPr>
          <p:cNvPr id="2" name="Title 1"/>
          <p:cNvSpPr>
            <a:spLocks noGrp="1"/>
          </p:cNvSpPr>
          <p:nvPr>
            <p:ph type="ctrTitle"/>
          </p:nvPr>
        </p:nvSpPr>
        <p:spPr>
          <a:xfrm>
            <a:off x="7464829" y="5264727"/>
            <a:ext cx="3967942" cy="395461"/>
          </a:xfrm>
          <a:prstGeom prst="rect">
            <a:avLst/>
          </a:prstGeom>
        </p:spPr>
        <p:txBody>
          <a:bodyPr anchor="b">
            <a:normAutofit/>
          </a:bodyPr>
          <a:lstStyle>
            <a:lvl1pPr algn="l">
              <a:defRPr sz="2000">
                <a:latin typeface="Cambria" panose="02040503050406030204" pitchFamily="18" charset="0"/>
              </a:defRPr>
            </a:lvl1pPr>
          </a:lstStyle>
          <a:p>
            <a:r>
              <a:rPr lang="en-US" dirty="0"/>
              <a:t>Click to edit Master title style</a:t>
            </a:r>
          </a:p>
        </p:txBody>
      </p:sp>
      <p:sp>
        <p:nvSpPr>
          <p:cNvPr id="3" name="Subtitle 2"/>
          <p:cNvSpPr>
            <a:spLocks noGrp="1"/>
          </p:cNvSpPr>
          <p:nvPr>
            <p:ph type="subTitle" idx="1"/>
          </p:nvPr>
        </p:nvSpPr>
        <p:spPr>
          <a:xfrm>
            <a:off x="7464829" y="5807291"/>
            <a:ext cx="3967942" cy="365904"/>
          </a:xfrm>
          <a:prstGeom prst="rect">
            <a:avLst/>
          </a:prstGeom>
        </p:spPr>
        <p:txBody>
          <a:bodyPr>
            <a:normAutofit/>
          </a:bodyPr>
          <a:lstStyle>
            <a:lvl1pPr marL="0" indent="0" algn="l">
              <a:buNone/>
              <a:defRPr sz="1800">
                <a:latin typeface="Cambria" panose="0204050305040603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1084311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7DC525-9134-744B-A140-FCDD9185157D}"/>
              </a:ext>
            </a:extLst>
          </p:cNvPr>
          <p:cNvPicPr>
            <a:picLocks noChangeAspect="1"/>
          </p:cNvPicPr>
          <p:nvPr userDrawn="1"/>
        </p:nvPicPr>
        <p:blipFill>
          <a:blip r:embed="rId2"/>
          <a:stretch>
            <a:fillRect/>
          </a:stretch>
        </p:blipFill>
        <p:spPr>
          <a:xfrm>
            <a:off x="-32491" y="-1"/>
            <a:ext cx="12224490" cy="1615431"/>
          </a:xfrm>
          <a:prstGeom prst="rect">
            <a:avLst/>
          </a:prstGeom>
        </p:spPr>
      </p:pic>
      <p:pic>
        <p:nvPicPr>
          <p:cNvPr id="8" name="Picture 7">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3"/>
          <a:srcRect t="76452" r="74500"/>
          <a:stretch/>
        </p:blipFill>
        <p:spPr>
          <a:xfrm>
            <a:off x="1" y="5871882"/>
            <a:ext cx="1898388" cy="986117"/>
          </a:xfrm>
          <a:prstGeom prst="rect">
            <a:avLst/>
          </a:prstGeom>
        </p:spPr>
      </p:pic>
      <p:pic>
        <p:nvPicPr>
          <p:cNvPr id="9" name="Picture 8">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4"/>
          <a:srcRect l="69540" t="38157"/>
          <a:stretch/>
        </p:blipFill>
        <p:spPr>
          <a:xfrm>
            <a:off x="8484524" y="5863244"/>
            <a:ext cx="3713138" cy="1005171"/>
          </a:xfrm>
          <a:prstGeom prst="rect">
            <a:avLst/>
          </a:prstGeom>
        </p:spPr>
      </p:pic>
      <p:sp>
        <p:nvSpPr>
          <p:cNvPr id="10" name="TextBox 9">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5" name="Title 1"/>
          <p:cNvSpPr>
            <a:spLocks noGrp="1"/>
          </p:cNvSpPr>
          <p:nvPr>
            <p:ph type="title" hasCustomPrompt="1"/>
          </p:nvPr>
        </p:nvSpPr>
        <p:spPr>
          <a:xfrm>
            <a:off x="3119531" y="3515208"/>
            <a:ext cx="5920445" cy="638921"/>
          </a:xfrm>
          <a:prstGeom prst="rect">
            <a:avLst/>
          </a:prstGeom>
        </p:spPr>
        <p:txBody>
          <a:bodyPr>
            <a:normAutofit/>
          </a:bodyPr>
          <a:lstStyle>
            <a:lvl1pPr algn="ctr">
              <a:defRPr sz="4200">
                <a:latin typeface="Cambria" panose="02040503050406030204" pitchFamily="18" charset="0"/>
              </a:defRPr>
            </a:lvl1pPr>
          </a:lstStyle>
          <a:p>
            <a:r>
              <a:rPr lang="en-US" dirty="0"/>
              <a:t>Click to edit section title</a:t>
            </a:r>
          </a:p>
        </p:txBody>
      </p:sp>
    </p:spTree>
    <p:extLst>
      <p:ext uri="{BB962C8B-B14F-4D97-AF65-F5344CB8AC3E}">
        <p14:creationId xmlns:p14="http://schemas.microsoft.com/office/powerpoint/2010/main" val="11242549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7DC525-9134-744B-A140-FCDD9185157D}"/>
              </a:ext>
            </a:extLst>
          </p:cNvPr>
          <p:cNvPicPr>
            <a:picLocks noChangeAspect="1"/>
          </p:cNvPicPr>
          <p:nvPr userDrawn="1"/>
        </p:nvPicPr>
        <p:blipFill>
          <a:blip r:embed="rId2"/>
          <a:stretch>
            <a:fillRect/>
          </a:stretch>
        </p:blipFill>
        <p:spPr>
          <a:xfrm>
            <a:off x="-32491" y="-1"/>
            <a:ext cx="12224490" cy="1615431"/>
          </a:xfrm>
          <a:prstGeom prst="rect">
            <a:avLst/>
          </a:prstGeom>
        </p:spPr>
      </p:pic>
      <p:sp>
        <p:nvSpPr>
          <p:cNvPr id="2" name="Title 1"/>
          <p:cNvSpPr>
            <a:spLocks noGrp="1"/>
          </p:cNvSpPr>
          <p:nvPr>
            <p:ph type="title"/>
          </p:nvPr>
        </p:nvSpPr>
        <p:spPr>
          <a:xfrm>
            <a:off x="838200" y="365125"/>
            <a:ext cx="10515600" cy="1325563"/>
          </a:xfrm>
          <a:prstGeom prst="rect">
            <a:avLst/>
          </a:prstGeom>
        </p:spPr>
        <p:txBody>
          <a:bodyPr/>
          <a:lstStyle>
            <a:lvl1pPr>
              <a:defRPr>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838200" y="1825625"/>
            <a:ext cx="10515600" cy="4037619"/>
          </a:xfrm>
          <a:prstGeom prst="rect">
            <a:avLst/>
          </a:prstGeom>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vl6pPr marL="25146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atin typeface="Cambria" panose="02040503050406030204" pitchFamily="18" charset="0"/>
              </a:defRPr>
            </a:lvl6pPr>
            <a:lvl7pPr marL="2971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atin typeface="Cambria" panose="02040503050406030204" pitchFamily="18" charset="0"/>
              </a:defRPr>
            </a:lvl7pPr>
            <a:lvl8pPr marL="32004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latin typeface="Cambria" panose="02040503050406030204" pitchFamily="18" charset="0"/>
              </a:defRPr>
            </a:lvl8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marL="25146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Sixth level</a:t>
            </a:r>
          </a:p>
          <a:p>
            <a:pPr marL="2971800" marR="0" lvl="6"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Seventh level</a:t>
            </a:r>
          </a:p>
          <a:p>
            <a:pPr marL="3429000" marR="0" lvl="7"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Eighth level</a:t>
            </a:r>
          </a:p>
        </p:txBody>
      </p:sp>
      <p:pic>
        <p:nvPicPr>
          <p:cNvPr id="8" name="Picture 7">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3"/>
          <a:srcRect t="76452" r="74500"/>
          <a:stretch/>
        </p:blipFill>
        <p:spPr>
          <a:xfrm>
            <a:off x="1" y="5871882"/>
            <a:ext cx="1898388" cy="986117"/>
          </a:xfrm>
          <a:prstGeom prst="rect">
            <a:avLst/>
          </a:prstGeom>
        </p:spPr>
      </p:pic>
      <p:pic>
        <p:nvPicPr>
          <p:cNvPr id="9" name="Picture 8">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4"/>
          <a:srcRect l="69540" t="38157"/>
          <a:stretch/>
        </p:blipFill>
        <p:spPr>
          <a:xfrm>
            <a:off x="8484524" y="5863244"/>
            <a:ext cx="3713138" cy="1005171"/>
          </a:xfrm>
          <a:prstGeom prst="rect">
            <a:avLst/>
          </a:prstGeom>
        </p:spPr>
      </p:pic>
      <p:sp>
        <p:nvSpPr>
          <p:cNvPr id="10" name="TextBox 9">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8081568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7DC525-9134-744B-A140-FCDD9185157D}"/>
              </a:ext>
            </a:extLst>
          </p:cNvPr>
          <p:cNvPicPr>
            <a:picLocks noChangeAspect="1"/>
          </p:cNvPicPr>
          <p:nvPr userDrawn="1"/>
        </p:nvPicPr>
        <p:blipFill>
          <a:blip r:embed="rId2"/>
          <a:stretch>
            <a:fillRect/>
          </a:stretch>
        </p:blipFill>
        <p:spPr>
          <a:xfrm>
            <a:off x="-32491" y="-1"/>
            <a:ext cx="12224490" cy="1615431"/>
          </a:xfrm>
          <a:prstGeom prst="rect">
            <a:avLst/>
          </a:prstGeom>
        </p:spPr>
      </p:pic>
      <p:sp>
        <p:nvSpPr>
          <p:cNvPr id="2" name="Title 1"/>
          <p:cNvSpPr>
            <a:spLocks noGrp="1"/>
          </p:cNvSpPr>
          <p:nvPr>
            <p:ph type="title"/>
          </p:nvPr>
        </p:nvSpPr>
        <p:spPr>
          <a:xfrm>
            <a:off x="838200" y="365125"/>
            <a:ext cx="10515600" cy="1325563"/>
          </a:xfrm>
          <a:prstGeom prst="rect">
            <a:avLst/>
          </a:prstGeom>
        </p:spPr>
        <p:txBody>
          <a:bodyPr/>
          <a:lstStyle>
            <a:lvl1pPr>
              <a:defRPr>
                <a:solidFill>
                  <a:schemeClr val="bg1"/>
                </a:solidFill>
                <a:latin typeface="Cambria" panose="02040503050406030204" pitchFamily="18" charset="0"/>
              </a:defRPr>
            </a:lvl1pPr>
          </a:lstStyle>
          <a:p>
            <a:r>
              <a:rPr lang="en-US" dirty="0"/>
              <a:t>Click to edit Master title style</a:t>
            </a:r>
          </a:p>
        </p:txBody>
      </p:sp>
      <p:pic>
        <p:nvPicPr>
          <p:cNvPr id="8" name="Picture 7">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3"/>
          <a:srcRect t="76452" r="74500"/>
          <a:stretch/>
        </p:blipFill>
        <p:spPr>
          <a:xfrm>
            <a:off x="1" y="5871882"/>
            <a:ext cx="1898388" cy="986117"/>
          </a:xfrm>
          <a:prstGeom prst="rect">
            <a:avLst/>
          </a:prstGeom>
        </p:spPr>
      </p:pic>
      <p:pic>
        <p:nvPicPr>
          <p:cNvPr id="9" name="Picture 8">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4"/>
          <a:srcRect l="69540" t="38157"/>
          <a:stretch/>
        </p:blipFill>
        <p:spPr>
          <a:xfrm>
            <a:off x="8484524" y="5863244"/>
            <a:ext cx="3713138" cy="1005171"/>
          </a:xfrm>
          <a:prstGeom prst="rect">
            <a:avLst/>
          </a:prstGeom>
        </p:spPr>
      </p:pic>
      <p:sp>
        <p:nvSpPr>
          <p:cNvPr id="10" name="TextBox 9">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0653499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Slid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046257"/>
          </a:xfrm>
          <a:prstGeom prst="rect">
            <a:avLst/>
          </a:prstGeom>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046257"/>
          </a:xfrm>
          <a:prstGeom prst="rect">
            <a:avLst/>
          </a:prstGeom>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a16="http://schemas.microsoft.com/office/drawing/2014/main" id="{3E7DC525-9134-744B-A140-FCDD9185157D}"/>
              </a:ext>
            </a:extLst>
          </p:cNvPr>
          <p:cNvPicPr>
            <a:picLocks noChangeAspect="1"/>
          </p:cNvPicPr>
          <p:nvPr userDrawn="1"/>
        </p:nvPicPr>
        <p:blipFill>
          <a:blip r:embed="rId2"/>
          <a:stretch>
            <a:fillRect/>
          </a:stretch>
        </p:blipFill>
        <p:spPr>
          <a:xfrm>
            <a:off x="-32491" y="-1"/>
            <a:ext cx="12224490" cy="1615431"/>
          </a:xfrm>
          <a:prstGeom prst="rect">
            <a:avLst/>
          </a:prstGeom>
        </p:spPr>
      </p:pic>
      <p:sp>
        <p:nvSpPr>
          <p:cNvPr id="14" name="Title 1"/>
          <p:cNvSpPr>
            <a:spLocks noGrp="1"/>
          </p:cNvSpPr>
          <p:nvPr>
            <p:ph type="title"/>
          </p:nvPr>
        </p:nvSpPr>
        <p:spPr>
          <a:xfrm>
            <a:off x="838200" y="365125"/>
            <a:ext cx="10515600" cy="1325563"/>
          </a:xfrm>
          <a:prstGeom prst="rect">
            <a:avLst/>
          </a:prstGeom>
        </p:spPr>
        <p:txBody>
          <a:bodyPr/>
          <a:lstStyle>
            <a:lvl1pPr>
              <a:defRPr>
                <a:solidFill>
                  <a:schemeClr val="bg1"/>
                </a:solidFill>
                <a:latin typeface="Cambria" panose="02040503050406030204" pitchFamily="18" charset="0"/>
              </a:defRPr>
            </a:lvl1pPr>
          </a:lstStyle>
          <a:p>
            <a:r>
              <a:rPr lang="en-US" dirty="0"/>
              <a:t>Click to edit Master title style</a:t>
            </a:r>
          </a:p>
        </p:txBody>
      </p:sp>
      <p:pic>
        <p:nvPicPr>
          <p:cNvPr id="15" name="Picture 14">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3"/>
          <a:srcRect t="76452" r="74500"/>
          <a:stretch/>
        </p:blipFill>
        <p:spPr>
          <a:xfrm>
            <a:off x="1" y="5871882"/>
            <a:ext cx="1898388" cy="986117"/>
          </a:xfrm>
          <a:prstGeom prst="rect">
            <a:avLst/>
          </a:prstGeom>
        </p:spPr>
      </p:pic>
      <p:pic>
        <p:nvPicPr>
          <p:cNvPr id="16" name="Picture 15">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4"/>
          <a:srcRect l="69540" t="38157"/>
          <a:stretch/>
        </p:blipFill>
        <p:spPr>
          <a:xfrm>
            <a:off x="8484524" y="5863244"/>
            <a:ext cx="3713138" cy="1005171"/>
          </a:xfrm>
          <a:prstGeom prst="rect">
            <a:avLst/>
          </a:prstGeom>
        </p:spPr>
      </p:pic>
      <p:sp>
        <p:nvSpPr>
          <p:cNvPr id="17" name="TextBox 16">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17398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2"/>
          <a:srcRect t="76452" r="74500"/>
          <a:stretch/>
        </p:blipFill>
        <p:spPr>
          <a:xfrm>
            <a:off x="1" y="5871882"/>
            <a:ext cx="1898388" cy="986117"/>
          </a:xfrm>
          <a:prstGeom prst="rect">
            <a:avLst/>
          </a:prstGeom>
        </p:spPr>
      </p:pic>
      <p:pic>
        <p:nvPicPr>
          <p:cNvPr id="9" name="Picture 8">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3"/>
          <a:srcRect l="69540" t="38157"/>
          <a:stretch/>
        </p:blipFill>
        <p:spPr>
          <a:xfrm>
            <a:off x="8484524" y="5863244"/>
            <a:ext cx="3713138" cy="1005171"/>
          </a:xfrm>
          <a:prstGeom prst="rect">
            <a:avLst/>
          </a:prstGeom>
        </p:spPr>
      </p:pic>
      <p:sp>
        <p:nvSpPr>
          <p:cNvPr id="10" name="TextBox 9">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5" name="Title 1"/>
          <p:cNvSpPr>
            <a:spLocks noGrp="1"/>
          </p:cNvSpPr>
          <p:nvPr>
            <p:ph type="title" hasCustomPrompt="1"/>
          </p:nvPr>
        </p:nvSpPr>
        <p:spPr>
          <a:xfrm>
            <a:off x="3119531" y="3515208"/>
            <a:ext cx="5920445" cy="638921"/>
          </a:xfrm>
          <a:prstGeom prst="rect">
            <a:avLst/>
          </a:prstGeom>
        </p:spPr>
        <p:txBody>
          <a:bodyPr>
            <a:normAutofit/>
          </a:bodyPr>
          <a:lstStyle>
            <a:lvl1pPr algn="ctr">
              <a:defRPr sz="4200">
                <a:latin typeface="Cambria" panose="02040503050406030204" pitchFamily="18" charset="0"/>
              </a:defRPr>
            </a:lvl1pPr>
          </a:lstStyle>
          <a:p>
            <a:r>
              <a:rPr lang="en-US" dirty="0"/>
              <a:t>Click to edit section title</a:t>
            </a:r>
          </a:p>
        </p:txBody>
      </p:sp>
      <p:pic>
        <p:nvPicPr>
          <p:cNvPr id="7" name="Picture 6" descr="UAS-interior.jpg"/>
          <p:cNvPicPr>
            <a:picLocks noChangeAspect="1"/>
          </p:cNvPicPr>
          <p:nvPr userDrawn="1"/>
        </p:nvPicPr>
        <p:blipFill>
          <a:blip r:embed="rId4"/>
          <a:stretch>
            <a:fillRect/>
          </a:stretch>
        </p:blipFill>
        <p:spPr>
          <a:xfrm>
            <a:off x="0" y="0"/>
            <a:ext cx="12192000" cy="1591909"/>
          </a:xfrm>
          <a:prstGeom prst="rect">
            <a:avLst/>
          </a:prstGeom>
        </p:spPr>
      </p:pic>
    </p:spTree>
    <p:extLst>
      <p:ext uri="{BB962C8B-B14F-4D97-AF65-F5344CB8AC3E}">
        <p14:creationId xmlns:p14="http://schemas.microsoft.com/office/powerpoint/2010/main" val="4252224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Slid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366807"/>
          </a:xfrm>
          <a:prstGeom prst="rect">
            <a:avLst/>
          </a:prstGeom>
        </p:spPr>
        <p:txBody>
          <a:bodyPr/>
          <a:lstStyle>
            <a:lvl1pPr>
              <a:defRPr sz="2400">
                <a:latin typeface="Cambria" panose="02040503050406030204" pitchFamily="18" charset="0"/>
              </a:defRPr>
            </a:lvl1pPr>
            <a:lvl2pPr>
              <a:defRPr sz="2000">
                <a:latin typeface="Cambria" panose="02040503050406030204" pitchFamily="18" charset="0"/>
              </a:defRPr>
            </a:lvl2pPr>
            <a:lvl3pPr>
              <a:defRPr sz="1800">
                <a:latin typeface="Cambria" panose="02040503050406030204" pitchFamily="18" charset="0"/>
              </a:defRPr>
            </a:lvl3pPr>
            <a:lvl4pPr>
              <a:defRPr sz="1600">
                <a:latin typeface="Cambria" panose="02040503050406030204" pitchFamily="18" charset="0"/>
              </a:defRPr>
            </a:lvl4pPr>
            <a:lvl5pPr>
              <a:defRPr sz="1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358169"/>
          </a:xfrm>
          <a:prstGeom prst="rect">
            <a:avLst/>
          </a:prstGeom>
        </p:spPr>
        <p:txBody>
          <a:bodyPr/>
          <a:lstStyle>
            <a:lvl1pPr>
              <a:defRPr sz="2400">
                <a:latin typeface="Cambria" panose="02040503050406030204" pitchFamily="18" charset="0"/>
              </a:defRPr>
            </a:lvl1pPr>
            <a:lvl2pPr>
              <a:defRPr sz="2000">
                <a:latin typeface="Cambria" panose="02040503050406030204" pitchFamily="18" charset="0"/>
              </a:defRPr>
            </a:lvl2pPr>
            <a:lvl3pPr>
              <a:defRPr sz="1800">
                <a:latin typeface="Cambria" panose="02040503050406030204" pitchFamily="18" charset="0"/>
              </a:defRPr>
            </a:lvl3pPr>
            <a:lvl4pPr>
              <a:defRPr sz="1600">
                <a:latin typeface="Cambria" panose="02040503050406030204" pitchFamily="18" charset="0"/>
              </a:defRPr>
            </a:lvl4pPr>
            <a:lvl5pPr>
              <a:defRPr sz="1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a:extLst>
              <a:ext uri="{FF2B5EF4-FFF2-40B4-BE49-F238E27FC236}">
                <a16:creationId xmlns:a16="http://schemas.microsoft.com/office/drawing/2014/main" id="{3E7DC525-9134-744B-A140-FCDD9185157D}"/>
              </a:ext>
            </a:extLst>
          </p:cNvPr>
          <p:cNvPicPr>
            <a:picLocks noChangeAspect="1"/>
          </p:cNvPicPr>
          <p:nvPr userDrawn="1"/>
        </p:nvPicPr>
        <p:blipFill>
          <a:blip r:embed="rId2"/>
          <a:stretch>
            <a:fillRect/>
          </a:stretch>
        </p:blipFill>
        <p:spPr>
          <a:xfrm>
            <a:off x="-32491" y="-1"/>
            <a:ext cx="12224490" cy="1615431"/>
          </a:xfrm>
          <a:prstGeom prst="rect">
            <a:avLst/>
          </a:prstGeom>
        </p:spPr>
      </p:pic>
      <p:sp>
        <p:nvSpPr>
          <p:cNvPr id="11" name="Title 1"/>
          <p:cNvSpPr>
            <a:spLocks noGrp="1"/>
          </p:cNvSpPr>
          <p:nvPr>
            <p:ph type="title"/>
          </p:nvPr>
        </p:nvSpPr>
        <p:spPr>
          <a:xfrm>
            <a:off x="838200" y="365125"/>
            <a:ext cx="10515600" cy="1325563"/>
          </a:xfrm>
          <a:prstGeom prst="rect">
            <a:avLst/>
          </a:prstGeom>
        </p:spPr>
        <p:txBody>
          <a:bodyPr/>
          <a:lstStyle>
            <a:lvl1pPr>
              <a:defRPr>
                <a:solidFill>
                  <a:schemeClr val="bg1"/>
                </a:solidFill>
                <a:latin typeface="Cambria" panose="02040503050406030204" pitchFamily="18" charset="0"/>
              </a:defRPr>
            </a:lvl1pPr>
          </a:lstStyle>
          <a:p>
            <a:r>
              <a:rPr lang="en-US" dirty="0"/>
              <a:t>Click to edit Master title style</a:t>
            </a:r>
          </a:p>
        </p:txBody>
      </p:sp>
      <p:pic>
        <p:nvPicPr>
          <p:cNvPr id="12" name="Picture 11">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3"/>
          <a:srcRect t="76452" r="74500"/>
          <a:stretch/>
        </p:blipFill>
        <p:spPr>
          <a:xfrm>
            <a:off x="1" y="5871882"/>
            <a:ext cx="1898388" cy="986117"/>
          </a:xfrm>
          <a:prstGeom prst="rect">
            <a:avLst/>
          </a:prstGeom>
        </p:spPr>
      </p:pic>
      <p:pic>
        <p:nvPicPr>
          <p:cNvPr id="13" name="Picture 12">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4"/>
          <a:srcRect l="69540" t="38157"/>
          <a:stretch/>
        </p:blipFill>
        <p:spPr>
          <a:xfrm>
            <a:off x="8484524" y="5863244"/>
            <a:ext cx="3713138" cy="1005171"/>
          </a:xfrm>
          <a:prstGeom prst="rect">
            <a:avLst/>
          </a:prstGeom>
        </p:spPr>
      </p:pic>
      <p:sp>
        <p:nvSpPr>
          <p:cNvPr id="14" name="TextBox 13">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7304522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2"/>
          <a:srcRect t="76452" r="74500"/>
          <a:stretch/>
        </p:blipFill>
        <p:spPr>
          <a:xfrm>
            <a:off x="1" y="5871882"/>
            <a:ext cx="1898388" cy="986117"/>
          </a:xfrm>
          <a:prstGeom prst="rect">
            <a:avLst/>
          </a:prstGeom>
        </p:spPr>
      </p:pic>
      <p:pic>
        <p:nvPicPr>
          <p:cNvPr id="7" name="Picture 6">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3"/>
          <a:srcRect l="69540" t="38157"/>
          <a:stretch/>
        </p:blipFill>
        <p:spPr>
          <a:xfrm>
            <a:off x="8484524" y="5863244"/>
            <a:ext cx="3713138" cy="1005171"/>
          </a:xfrm>
          <a:prstGeom prst="rect">
            <a:avLst/>
          </a:prstGeom>
        </p:spPr>
      </p:pic>
      <p:sp>
        <p:nvSpPr>
          <p:cNvPr id="8" name="TextBox 7">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414314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Slide">
    <p:spTree>
      <p:nvGrpSpPr>
        <p:cNvPr id="1" name=""/>
        <p:cNvGrpSpPr/>
        <p:nvPr/>
      </p:nvGrpSpPr>
      <p:grpSpPr>
        <a:xfrm>
          <a:off x="0" y="0"/>
          <a:ext cx="0" cy="0"/>
          <a:chOff x="0" y="0"/>
          <a:chExt cx="0" cy="0"/>
        </a:xfrm>
      </p:grpSpPr>
      <p:pic>
        <p:nvPicPr>
          <p:cNvPr id="12" name="Picture 11" descr="UAS-interior.jpg"/>
          <p:cNvPicPr>
            <a:picLocks noChangeAspect="1"/>
          </p:cNvPicPr>
          <p:nvPr userDrawn="1"/>
        </p:nvPicPr>
        <p:blipFill>
          <a:blip r:embed="rId2"/>
          <a:stretch>
            <a:fillRect/>
          </a:stretch>
        </p:blipFill>
        <p:spPr>
          <a:xfrm>
            <a:off x="0" y="0"/>
            <a:ext cx="12192000" cy="1591909"/>
          </a:xfrm>
          <a:prstGeom prst="rect">
            <a:avLst/>
          </a:prstGeom>
        </p:spPr>
      </p:pic>
      <p:sp>
        <p:nvSpPr>
          <p:cNvPr id="2" name="Title 1"/>
          <p:cNvSpPr>
            <a:spLocks noGrp="1"/>
          </p:cNvSpPr>
          <p:nvPr>
            <p:ph type="title"/>
          </p:nvPr>
        </p:nvSpPr>
        <p:spPr>
          <a:xfrm>
            <a:off x="838200" y="365125"/>
            <a:ext cx="10515600" cy="1325563"/>
          </a:xfrm>
          <a:prstGeom prst="rect">
            <a:avLst/>
          </a:prstGeom>
        </p:spPr>
        <p:txBody>
          <a:bodyPr/>
          <a:lstStyle>
            <a:lvl1pPr>
              <a:defRPr>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838200" y="1825625"/>
            <a:ext cx="10515600" cy="4037619"/>
          </a:xfrm>
          <a:prstGeom prst="rect">
            <a:avLst/>
          </a:prstGeom>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vl6pPr marL="25146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atin typeface="Cambria" panose="02040503050406030204" pitchFamily="18" charset="0"/>
              </a:defRPr>
            </a:lvl6pPr>
            <a:lvl7pPr marL="2971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atin typeface="Cambria" panose="02040503050406030204" pitchFamily="18" charset="0"/>
              </a:defRPr>
            </a:lvl7pPr>
            <a:lvl8pPr marL="32004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latin typeface="Cambria" panose="02040503050406030204" pitchFamily="18" charset="0"/>
              </a:defRPr>
            </a:lvl8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marL="25146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Sixth level</a:t>
            </a:r>
          </a:p>
          <a:p>
            <a:pPr marL="2971800" marR="0" lvl="6"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Seventh level</a:t>
            </a:r>
          </a:p>
          <a:p>
            <a:pPr marL="3429000" marR="0" lvl="7"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Eighth level</a:t>
            </a:r>
          </a:p>
        </p:txBody>
      </p:sp>
      <p:pic>
        <p:nvPicPr>
          <p:cNvPr id="8" name="Picture 7">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3"/>
          <a:srcRect t="76452" r="74500"/>
          <a:stretch/>
        </p:blipFill>
        <p:spPr>
          <a:xfrm>
            <a:off x="1" y="5871882"/>
            <a:ext cx="1898388" cy="986117"/>
          </a:xfrm>
          <a:prstGeom prst="rect">
            <a:avLst/>
          </a:prstGeom>
        </p:spPr>
      </p:pic>
      <p:pic>
        <p:nvPicPr>
          <p:cNvPr id="9" name="Picture 8">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4"/>
          <a:srcRect l="69540" t="38157"/>
          <a:stretch/>
        </p:blipFill>
        <p:spPr>
          <a:xfrm>
            <a:off x="8484524" y="5863244"/>
            <a:ext cx="3713138" cy="1005171"/>
          </a:xfrm>
          <a:prstGeom prst="rect">
            <a:avLst/>
          </a:prstGeom>
        </p:spPr>
      </p:pic>
      <p:sp>
        <p:nvSpPr>
          <p:cNvPr id="10" name="TextBox 9">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627593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pic>
        <p:nvPicPr>
          <p:cNvPr id="7" name="Picture 6" descr="UAS-interior.jpg"/>
          <p:cNvPicPr>
            <a:picLocks noChangeAspect="1"/>
          </p:cNvPicPr>
          <p:nvPr userDrawn="1"/>
        </p:nvPicPr>
        <p:blipFill>
          <a:blip r:embed="rId2"/>
          <a:stretch>
            <a:fillRect/>
          </a:stretch>
        </p:blipFill>
        <p:spPr>
          <a:xfrm>
            <a:off x="0" y="0"/>
            <a:ext cx="12192000" cy="1591909"/>
          </a:xfrm>
          <a:prstGeom prst="rect">
            <a:avLst/>
          </a:prstGeom>
        </p:spPr>
      </p:pic>
      <p:sp>
        <p:nvSpPr>
          <p:cNvPr id="2" name="Title 1"/>
          <p:cNvSpPr>
            <a:spLocks noGrp="1"/>
          </p:cNvSpPr>
          <p:nvPr>
            <p:ph type="title"/>
          </p:nvPr>
        </p:nvSpPr>
        <p:spPr>
          <a:xfrm>
            <a:off x="838200" y="365125"/>
            <a:ext cx="10515600" cy="1325563"/>
          </a:xfrm>
          <a:prstGeom prst="rect">
            <a:avLst/>
          </a:prstGeom>
        </p:spPr>
        <p:txBody>
          <a:bodyPr/>
          <a:lstStyle>
            <a:lvl1pPr>
              <a:defRPr>
                <a:solidFill>
                  <a:schemeClr val="bg1"/>
                </a:solidFill>
                <a:latin typeface="Cambria" panose="02040503050406030204" pitchFamily="18" charset="0"/>
              </a:defRPr>
            </a:lvl1pPr>
          </a:lstStyle>
          <a:p>
            <a:r>
              <a:rPr lang="en-US" dirty="0"/>
              <a:t>Click to edit Master title style</a:t>
            </a:r>
          </a:p>
        </p:txBody>
      </p:sp>
      <p:pic>
        <p:nvPicPr>
          <p:cNvPr id="8" name="Picture 7">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3"/>
          <a:srcRect t="76452" r="74500"/>
          <a:stretch/>
        </p:blipFill>
        <p:spPr>
          <a:xfrm>
            <a:off x="1" y="5871882"/>
            <a:ext cx="1898388" cy="986117"/>
          </a:xfrm>
          <a:prstGeom prst="rect">
            <a:avLst/>
          </a:prstGeom>
        </p:spPr>
      </p:pic>
      <p:pic>
        <p:nvPicPr>
          <p:cNvPr id="9" name="Picture 8">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4"/>
          <a:srcRect l="69540" t="38157"/>
          <a:stretch/>
        </p:blipFill>
        <p:spPr>
          <a:xfrm>
            <a:off x="8484524" y="5863244"/>
            <a:ext cx="3713138" cy="1005171"/>
          </a:xfrm>
          <a:prstGeom prst="rect">
            <a:avLst/>
          </a:prstGeom>
        </p:spPr>
      </p:pic>
      <p:sp>
        <p:nvSpPr>
          <p:cNvPr id="10" name="TextBox 9">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90673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Slide">
    <p:spTree>
      <p:nvGrpSpPr>
        <p:cNvPr id="1" name=""/>
        <p:cNvGrpSpPr/>
        <p:nvPr/>
      </p:nvGrpSpPr>
      <p:grpSpPr>
        <a:xfrm>
          <a:off x="0" y="0"/>
          <a:ext cx="0" cy="0"/>
          <a:chOff x="0" y="0"/>
          <a:chExt cx="0" cy="0"/>
        </a:xfrm>
      </p:grpSpPr>
      <p:pic>
        <p:nvPicPr>
          <p:cNvPr id="10" name="Picture 9" descr="UAS-interior.jpg"/>
          <p:cNvPicPr>
            <a:picLocks noChangeAspect="1"/>
          </p:cNvPicPr>
          <p:nvPr userDrawn="1"/>
        </p:nvPicPr>
        <p:blipFill>
          <a:blip r:embed="rId2"/>
          <a:stretch>
            <a:fillRect/>
          </a:stretch>
        </p:blipFill>
        <p:spPr>
          <a:xfrm>
            <a:off x="0" y="0"/>
            <a:ext cx="12192000" cy="1591909"/>
          </a:xfrm>
          <a:prstGeom prst="rect">
            <a:avLst/>
          </a:prstGeom>
        </p:spPr>
      </p:pic>
      <p:sp>
        <p:nvSpPr>
          <p:cNvPr id="3" name="Content Placeholder 2"/>
          <p:cNvSpPr>
            <a:spLocks noGrp="1"/>
          </p:cNvSpPr>
          <p:nvPr>
            <p:ph sz="half" idx="1"/>
          </p:nvPr>
        </p:nvSpPr>
        <p:spPr>
          <a:xfrm>
            <a:off x="838200" y="1825625"/>
            <a:ext cx="5181600" cy="4046257"/>
          </a:xfrm>
          <a:prstGeom prst="rect">
            <a:avLst/>
          </a:prstGeom>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046257"/>
          </a:xfrm>
          <a:prstGeom prst="rect">
            <a:avLst/>
          </a:prstGeom>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p:cNvSpPr>
            <a:spLocks noGrp="1"/>
          </p:cNvSpPr>
          <p:nvPr>
            <p:ph type="title"/>
          </p:nvPr>
        </p:nvSpPr>
        <p:spPr>
          <a:xfrm>
            <a:off x="838200" y="365125"/>
            <a:ext cx="10515600" cy="1325563"/>
          </a:xfrm>
          <a:prstGeom prst="rect">
            <a:avLst/>
          </a:prstGeom>
        </p:spPr>
        <p:txBody>
          <a:bodyPr/>
          <a:lstStyle>
            <a:lvl1pPr>
              <a:defRPr>
                <a:solidFill>
                  <a:schemeClr val="bg1"/>
                </a:solidFill>
                <a:latin typeface="Cambria" panose="02040503050406030204" pitchFamily="18" charset="0"/>
              </a:defRPr>
            </a:lvl1pPr>
          </a:lstStyle>
          <a:p>
            <a:r>
              <a:rPr lang="en-US" dirty="0"/>
              <a:t>Click to edit Master title style</a:t>
            </a:r>
          </a:p>
        </p:txBody>
      </p:sp>
      <p:pic>
        <p:nvPicPr>
          <p:cNvPr id="15" name="Picture 14">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3"/>
          <a:srcRect t="76452" r="74500"/>
          <a:stretch/>
        </p:blipFill>
        <p:spPr>
          <a:xfrm>
            <a:off x="1" y="5871882"/>
            <a:ext cx="1898388" cy="986117"/>
          </a:xfrm>
          <a:prstGeom prst="rect">
            <a:avLst/>
          </a:prstGeom>
        </p:spPr>
      </p:pic>
      <p:pic>
        <p:nvPicPr>
          <p:cNvPr id="16" name="Picture 15">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4"/>
          <a:srcRect l="69540" t="38157"/>
          <a:stretch/>
        </p:blipFill>
        <p:spPr>
          <a:xfrm>
            <a:off x="8484524" y="5863244"/>
            <a:ext cx="3713138" cy="1005171"/>
          </a:xfrm>
          <a:prstGeom prst="rect">
            <a:avLst/>
          </a:prstGeom>
        </p:spPr>
      </p:pic>
      <p:sp>
        <p:nvSpPr>
          <p:cNvPr id="17" name="TextBox 16">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242624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Slide">
    <p:spTree>
      <p:nvGrpSpPr>
        <p:cNvPr id="1" name=""/>
        <p:cNvGrpSpPr/>
        <p:nvPr/>
      </p:nvGrpSpPr>
      <p:grpSpPr>
        <a:xfrm>
          <a:off x="0" y="0"/>
          <a:ext cx="0" cy="0"/>
          <a:chOff x="0" y="0"/>
          <a:chExt cx="0" cy="0"/>
        </a:xfrm>
      </p:grpSpPr>
      <p:pic>
        <p:nvPicPr>
          <p:cNvPr id="16" name="Picture 15" descr="UAS-interior.jpg"/>
          <p:cNvPicPr>
            <a:picLocks noChangeAspect="1"/>
          </p:cNvPicPr>
          <p:nvPr userDrawn="1"/>
        </p:nvPicPr>
        <p:blipFill>
          <a:blip r:embed="rId2"/>
          <a:stretch>
            <a:fillRect/>
          </a:stretch>
        </p:blipFill>
        <p:spPr>
          <a:xfrm>
            <a:off x="0" y="0"/>
            <a:ext cx="12192000" cy="1591909"/>
          </a:xfrm>
          <a:prstGeom prst="rect">
            <a:avLst/>
          </a:prstGeom>
        </p:spPr>
      </p:pic>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366807"/>
          </a:xfrm>
          <a:prstGeom prst="rect">
            <a:avLst/>
          </a:prstGeom>
        </p:spPr>
        <p:txBody>
          <a:bodyPr/>
          <a:lstStyle>
            <a:lvl1pPr>
              <a:defRPr sz="2400">
                <a:latin typeface="Cambria" panose="02040503050406030204" pitchFamily="18" charset="0"/>
              </a:defRPr>
            </a:lvl1pPr>
            <a:lvl2pPr>
              <a:defRPr sz="2000">
                <a:latin typeface="Cambria" panose="02040503050406030204" pitchFamily="18" charset="0"/>
              </a:defRPr>
            </a:lvl2pPr>
            <a:lvl3pPr>
              <a:defRPr sz="1800">
                <a:latin typeface="Cambria" panose="02040503050406030204" pitchFamily="18" charset="0"/>
              </a:defRPr>
            </a:lvl3pPr>
            <a:lvl4pPr>
              <a:defRPr sz="1600">
                <a:latin typeface="Cambria" panose="02040503050406030204" pitchFamily="18" charset="0"/>
              </a:defRPr>
            </a:lvl4pPr>
            <a:lvl5pPr>
              <a:defRPr sz="1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358169"/>
          </a:xfrm>
          <a:prstGeom prst="rect">
            <a:avLst/>
          </a:prstGeom>
        </p:spPr>
        <p:txBody>
          <a:bodyPr/>
          <a:lstStyle>
            <a:lvl1pPr>
              <a:defRPr sz="2400">
                <a:latin typeface="Cambria" panose="02040503050406030204" pitchFamily="18" charset="0"/>
              </a:defRPr>
            </a:lvl1pPr>
            <a:lvl2pPr>
              <a:defRPr sz="2000">
                <a:latin typeface="Cambria" panose="02040503050406030204" pitchFamily="18" charset="0"/>
              </a:defRPr>
            </a:lvl2pPr>
            <a:lvl3pPr>
              <a:defRPr sz="1800">
                <a:latin typeface="Cambria" panose="02040503050406030204" pitchFamily="18" charset="0"/>
              </a:defRPr>
            </a:lvl3pPr>
            <a:lvl4pPr>
              <a:defRPr sz="1600">
                <a:latin typeface="Cambria" panose="02040503050406030204" pitchFamily="18" charset="0"/>
              </a:defRPr>
            </a:lvl4pPr>
            <a:lvl5pPr>
              <a:defRPr sz="1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p:nvPr>
        </p:nvSpPr>
        <p:spPr>
          <a:xfrm>
            <a:off x="838200" y="365125"/>
            <a:ext cx="10515600" cy="1325563"/>
          </a:xfrm>
          <a:prstGeom prst="rect">
            <a:avLst/>
          </a:prstGeom>
        </p:spPr>
        <p:txBody>
          <a:bodyPr/>
          <a:lstStyle>
            <a:lvl1pPr>
              <a:defRPr>
                <a:solidFill>
                  <a:schemeClr val="bg1"/>
                </a:solidFill>
                <a:latin typeface="Cambria" panose="02040503050406030204" pitchFamily="18" charset="0"/>
              </a:defRPr>
            </a:lvl1pPr>
          </a:lstStyle>
          <a:p>
            <a:r>
              <a:rPr lang="en-US" dirty="0"/>
              <a:t>Click to edit Master title style</a:t>
            </a:r>
          </a:p>
        </p:txBody>
      </p:sp>
      <p:pic>
        <p:nvPicPr>
          <p:cNvPr id="12" name="Picture 11">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3"/>
          <a:srcRect t="76452" r="74500"/>
          <a:stretch/>
        </p:blipFill>
        <p:spPr>
          <a:xfrm>
            <a:off x="1" y="5871882"/>
            <a:ext cx="1898388" cy="986117"/>
          </a:xfrm>
          <a:prstGeom prst="rect">
            <a:avLst/>
          </a:prstGeom>
        </p:spPr>
      </p:pic>
      <p:pic>
        <p:nvPicPr>
          <p:cNvPr id="13" name="Picture 12">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4"/>
          <a:srcRect l="69540" t="38157"/>
          <a:stretch/>
        </p:blipFill>
        <p:spPr>
          <a:xfrm>
            <a:off x="8484524" y="5863244"/>
            <a:ext cx="3713138" cy="1005171"/>
          </a:xfrm>
          <a:prstGeom prst="rect">
            <a:avLst/>
          </a:prstGeom>
        </p:spPr>
      </p:pic>
      <p:sp>
        <p:nvSpPr>
          <p:cNvPr id="14" name="TextBox 13">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4026341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2"/>
          <a:srcRect t="76452" r="74500"/>
          <a:stretch/>
        </p:blipFill>
        <p:spPr>
          <a:xfrm>
            <a:off x="1" y="5871882"/>
            <a:ext cx="1898388" cy="986117"/>
          </a:xfrm>
          <a:prstGeom prst="rect">
            <a:avLst/>
          </a:prstGeom>
        </p:spPr>
      </p:pic>
      <p:pic>
        <p:nvPicPr>
          <p:cNvPr id="7" name="Picture 6">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3"/>
          <a:srcRect l="69540" t="38157"/>
          <a:stretch/>
        </p:blipFill>
        <p:spPr>
          <a:xfrm>
            <a:off x="8484524" y="5863244"/>
            <a:ext cx="3713138" cy="1005171"/>
          </a:xfrm>
          <a:prstGeom prst="rect">
            <a:avLst/>
          </a:prstGeom>
        </p:spPr>
      </p:pic>
      <p:sp>
        <p:nvSpPr>
          <p:cNvPr id="8" name="TextBox 7">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226477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64829" y="5264727"/>
            <a:ext cx="3967942" cy="395461"/>
          </a:xfrm>
          <a:prstGeom prst="rect">
            <a:avLst/>
          </a:prstGeom>
        </p:spPr>
        <p:txBody>
          <a:bodyPr anchor="b">
            <a:normAutofit/>
          </a:bodyPr>
          <a:lstStyle>
            <a:lvl1pPr algn="l">
              <a:defRPr sz="2000">
                <a:latin typeface="Cambria" panose="02040503050406030204" pitchFamily="18" charset="0"/>
              </a:defRPr>
            </a:lvl1pPr>
          </a:lstStyle>
          <a:p>
            <a:r>
              <a:rPr lang="en-US" dirty="0"/>
              <a:t>Click to edit Master title style</a:t>
            </a:r>
          </a:p>
        </p:txBody>
      </p:sp>
      <p:sp>
        <p:nvSpPr>
          <p:cNvPr id="3" name="Subtitle 2"/>
          <p:cNvSpPr>
            <a:spLocks noGrp="1"/>
          </p:cNvSpPr>
          <p:nvPr>
            <p:ph type="subTitle" idx="1"/>
          </p:nvPr>
        </p:nvSpPr>
        <p:spPr>
          <a:xfrm>
            <a:off x="7464829" y="5807291"/>
            <a:ext cx="3967942" cy="365904"/>
          </a:xfrm>
          <a:prstGeom prst="rect">
            <a:avLst/>
          </a:prstGeom>
        </p:spPr>
        <p:txBody>
          <a:bodyPr>
            <a:normAutofit/>
          </a:bodyPr>
          <a:lstStyle>
            <a:lvl1pPr marL="0" indent="0" algn="l">
              <a:buNone/>
              <a:defRPr sz="1800">
                <a:latin typeface="Cambria" panose="0204050305040603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6" name="Picture 5" descr="UAS-main.jpg"/>
          <p:cNvPicPr>
            <a:picLocks noChangeAspect="1"/>
          </p:cNvPicPr>
          <p:nvPr userDrawn="1"/>
        </p:nvPicPr>
        <p:blipFill>
          <a:blip r:embed="rId2"/>
          <a:stretch>
            <a:fillRect/>
          </a:stretch>
        </p:blipFill>
        <p:spPr>
          <a:xfrm>
            <a:off x="0" y="-49110"/>
            <a:ext cx="12192000" cy="6907110"/>
          </a:xfrm>
          <a:prstGeom prst="rect">
            <a:avLst/>
          </a:prstGeom>
        </p:spPr>
      </p:pic>
    </p:spTree>
    <p:extLst>
      <p:ext uri="{BB962C8B-B14F-4D97-AF65-F5344CB8AC3E}">
        <p14:creationId xmlns:p14="http://schemas.microsoft.com/office/powerpoint/2010/main" val="2936640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2"/>
          <a:srcRect t="76452" r="74500"/>
          <a:stretch/>
        </p:blipFill>
        <p:spPr>
          <a:xfrm>
            <a:off x="1" y="5871882"/>
            <a:ext cx="1898388" cy="986117"/>
          </a:xfrm>
          <a:prstGeom prst="rect">
            <a:avLst/>
          </a:prstGeom>
        </p:spPr>
      </p:pic>
      <p:pic>
        <p:nvPicPr>
          <p:cNvPr id="9" name="Picture 8">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3"/>
          <a:srcRect l="69540" t="38157"/>
          <a:stretch/>
        </p:blipFill>
        <p:spPr>
          <a:xfrm>
            <a:off x="8484524" y="5863244"/>
            <a:ext cx="3713138" cy="1005171"/>
          </a:xfrm>
          <a:prstGeom prst="rect">
            <a:avLst/>
          </a:prstGeom>
        </p:spPr>
      </p:pic>
      <p:sp>
        <p:nvSpPr>
          <p:cNvPr id="10" name="TextBox 9">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5" name="Title 1"/>
          <p:cNvSpPr>
            <a:spLocks noGrp="1"/>
          </p:cNvSpPr>
          <p:nvPr>
            <p:ph type="title" hasCustomPrompt="1"/>
          </p:nvPr>
        </p:nvSpPr>
        <p:spPr>
          <a:xfrm>
            <a:off x="3119531" y="3515208"/>
            <a:ext cx="5920445" cy="638921"/>
          </a:xfrm>
          <a:prstGeom prst="rect">
            <a:avLst/>
          </a:prstGeom>
        </p:spPr>
        <p:txBody>
          <a:bodyPr>
            <a:normAutofit/>
          </a:bodyPr>
          <a:lstStyle>
            <a:lvl1pPr algn="ctr">
              <a:defRPr sz="4200">
                <a:latin typeface="Cambria" panose="02040503050406030204" pitchFamily="18" charset="0"/>
              </a:defRPr>
            </a:lvl1pPr>
          </a:lstStyle>
          <a:p>
            <a:r>
              <a:rPr lang="en-US" dirty="0"/>
              <a:t>Click to edit section title</a:t>
            </a:r>
          </a:p>
        </p:txBody>
      </p:sp>
      <p:pic>
        <p:nvPicPr>
          <p:cNvPr id="7" name="Picture 6" descr="UAS-interior.jpg"/>
          <p:cNvPicPr>
            <a:picLocks noChangeAspect="1"/>
          </p:cNvPicPr>
          <p:nvPr userDrawn="1"/>
        </p:nvPicPr>
        <p:blipFill>
          <a:blip r:embed="rId4"/>
          <a:stretch>
            <a:fillRect/>
          </a:stretch>
        </p:blipFill>
        <p:spPr>
          <a:xfrm>
            <a:off x="0" y="0"/>
            <a:ext cx="12192000" cy="1591909"/>
          </a:xfrm>
          <a:prstGeom prst="rect">
            <a:avLst/>
          </a:prstGeom>
        </p:spPr>
      </p:pic>
    </p:spTree>
    <p:extLst>
      <p:ext uri="{BB962C8B-B14F-4D97-AF65-F5344CB8AC3E}">
        <p14:creationId xmlns:p14="http://schemas.microsoft.com/office/powerpoint/2010/main" val="3819957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ooter Placeholder 12"/>
          <p:cNvSpPr txBox="1">
            <a:spLocks/>
          </p:cNvSpPr>
          <p:nvPr userDrawn="1"/>
        </p:nvSpPr>
        <p:spPr>
          <a:xfrm>
            <a:off x="4676791" y="6121581"/>
            <a:ext cx="2838417" cy="301387"/>
          </a:xfrm>
          <a:prstGeom prst="rect">
            <a:avLst/>
          </a:prstGeom>
        </p:spPr>
        <p:txBody>
          <a:bodyPr/>
          <a:lstStyle>
            <a:defPPr>
              <a:defRPr lang="en-US"/>
            </a:defPPr>
            <a:lvl1pPr marL="0" algn="l" defTabSz="914400" rtl="0" eaLnBrk="1" latinLnBrk="0" hangingPunct="1">
              <a:defRPr sz="1800" kern="1200">
                <a:solidFill>
                  <a:schemeClr val="bg1">
                    <a:lumMod val="50000"/>
                  </a:schemeClr>
                </a:solidFill>
                <a:latin typeface="Cambria" panose="020405030504060302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t>UAS 101 Presentation – February</a:t>
            </a:r>
            <a:r>
              <a:rPr lang="en-US" sz="1200" baseline="0" dirty="0"/>
              <a:t> </a:t>
            </a:r>
            <a:r>
              <a:rPr lang="en-US" sz="1200" dirty="0"/>
              <a:t>2022</a:t>
            </a:r>
          </a:p>
        </p:txBody>
      </p:sp>
    </p:spTree>
    <p:extLst>
      <p:ext uri="{BB962C8B-B14F-4D97-AF65-F5344CB8AC3E}">
        <p14:creationId xmlns:p14="http://schemas.microsoft.com/office/powerpoint/2010/main" val="13585788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2" r:id="rId4"/>
    <p:sldLayoutId id="2147483652" r:id="rId5"/>
    <p:sldLayoutId id="2147483653" r:id="rId6"/>
    <p:sldLayoutId id="2147483654"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ooter Placeholder 12"/>
          <p:cNvSpPr txBox="1">
            <a:spLocks/>
          </p:cNvSpPr>
          <p:nvPr userDrawn="1"/>
        </p:nvSpPr>
        <p:spPr>
          <a:xfrm>
            <a:off x="4676791" y="6121581"/>
            <a:ext cx="2838417" cy="301387"/>
          </a:xfrm>
          <a:prstGeom prst="rect">
            <a:avLst/>
          </a:prstGeom>
        </p:spPr>
        <p:txBody>
          <a:bodyPr/>
          <a:lstStyle>
            <a:defPPr>
              <a:defRPr lang="en-US"/>
            </a:defPPr>
            <a:lvl1pPr marL="0" algn="l" defTabSz="914400" rtl="0" eaLnBrk="1" latinLnBrk="0" hangingPunct="1">
              <a:defRPr sz="1800" kern="1200">
                <a:solidFill>
                  <a:schemeClr val="bg1">
                    <a:lumMod val="50000"/>
                  </a:schemeClr>
                </a:solidFill>
                <a:latin typeface="Cambria" panose="020405030504060302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t>Law Enforcement-Focused</a:t>
            </a:r>
            <a:r>
              <a:rPr lang="en-US" sz="1200" baseline="0" dirty="0"/>
              <a:t> Overview Presentation</a:t>
            </a:r>
            <a:endParaRPr lang="en-US" sz="1200" dirty="0"/>
          </a:p>
        </p:txBody>
      </p:sp>
    </p:spTree>
    <p:extLst>
      <p:ext uri="{BB962C8B-B14F-4D97-AF65-F5344CB8AC3E}">
        <p14:creationId xmlns:p14="http://schemas.microsoft.com/office/powerpoint/2010/main" val="252135708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ooter Placeholder 12"/>
          <p:cNvSpPr txBox="1">
            <a:spLocks/>
          </p:cNvSpPr>
          <p:nvPr userDrawn="1"/>
        </p:nvSpPr>
        <p:spPr>
          <a:xfrm>
            <a:off x="4676791" y="6121581"/>
            <a:ext cx="2838417" cy="301387"/>
          </a:xfrm>
          <a:prstGeom prst="rect">
            <a:avLst/>
          </a:prstGeom>
        </p:spPr>
        <p:txBody>
          <a:bodyPr/>
          <a:lstStyle>
            <a:defPPr>
              <a:defRPr lang="en-US"/>
            </a:defPPr>
            <a:lvl1pPr marL="0" algn="l" defTabSz="914400" rtl="0" eaLnBrk="1" latinLnBrk="0" hangingPunct="1">
              <a:defRPr sz="1800" kern="1200">
                <a:solidFill>
                  <a:schemeClr val="bg1">
                    <a:lumMod val="50000"/>
                  </a:schemeClr>
                </a:solidFill>
                <a:latin typeface="Cambria" panose="020405030504060302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t>Edit presentation name in Slide Master</a:t>
            </a:r>
          </a:p>
        </p:txBody>
      </p:sp>
    </p:spTree>
    <p:extLst>
      <p:ext uri="{BB962C8B-B14F-4D97-AF65-F5344CB8AC3E}">
        <p14:creationId xmlns:p14="http://schemas.microsoft.com/office/powerpoint/2010/main" val="321086389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3.emf"/><Relationship Id="rId4" Type="http://schemas.openxmlformats.org/officeDocument/2006/relationships/customXml" Target="../ink/ink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diagramQuickStyle" Target="../diagrams/quickStyle2.xm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diagramLayout" Target="../diagrams/layout2.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openxmlformats.org/officeDocument/2006/relationships/diagramData" Target="../diagrams/data2.xml"/><Relationship Id="rId5" Type="http://schemas.openxmlformats.org/officeDocument/2006/relationships/diagramQuickStyle" Target="../diagrams/quickStyle1.xml"/><Relationship Id="rId15" Type="http://schemas.microsoft.com/office/2007/relationships/diagramDrawing" Target="../diagrams/drawing2.xml"/><Relationship Id="rId10" Type="http://schemas.openxmlformats.org/officeDocument/2006/relationships/image" Target="../media/image9.png"/><Relationship Id="rId4" Type="http://schemas.openxmlformats.org/officeDocument/2006/relationships/diagramLayout" Target="../diagrams/layout1.xml"/><Relationship Id="rId9" Type="http://schemas.openxmlformats.org/officeDocument/2006/relationships/image" Target="../media/image8.png"/><Relationship Id="rId14" Type="http://schemas.openxmlformats.org/officeDocument/2006/relationships/diagramColors" Target="../diagrams/colors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hyperlink" Target="mailto:Lee.A.Oscar@FAA.gov"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UAS 101 Presentation</a:t>
            </a:r>
          </a:p>
        </p:txBody>
      </p:sp>
      <p:sp>
        <p:nvSpPr>
          <p:cNvPr id="3" name="Subtitle 2"/>
          <p:cNvSpPr>
            <a:spLocks noGrp="1"/>
          </p:cNvSpPr>
          <p:nvPr>
            <p:ph type="subTitle" idx="1"/>
          </p:nvPr>
        </p:nvSpPr>
        <p:spPr/>
        <p:txBody>
          <a:bodyPr/>
          <a:lstStyle/>
          <a:p>
            <a:r>
              <a:rPr lang="en-US" dirty="0"/>
              <a:t>Washoe County, Nevada</a:t>
            </a:r>
          </a:p>
        </p:txBody>
      </p:sp>
      <p:sp>
        <p:nvSpPr>
          <p:cNvPr id="4" name="TextBox 3"/>
          <p:cNvSpPr txBox="1"/>
          <p:nvPr/>
        </p:nvSpPr>
        <p:spPr>
          <a:xfrm>
            <a:off x="7464829" y="6270532"/>
            <a:ext cx="4751292" cy="369332"/>
          </a:xfrm>
          <a:prstGeom prst="rect">
            <a:avLst/>
          </a:prstGeom>
          <a:noFill/>
        </p:spPr>
        <p:txBody>
          <a:bodyPr wrap="square" rtlCol="0">
            <a:spAutoFit/>
          </a:bodyPr>
          <a:lstStyle/>
          <a:p>
            <a:r>
              <a:rPr lang="en-US" dirty="0">
                <a:latin typeface="Cambria" panose="02040503050406030204" pitchFamily="18" charset="0"/>
              </a:rPr>
              <a:t>February 2022</a:t>
            </a:r>
          </a:p>
        </p:txBody>
      </p:sp>
    </p:spTree>
    <p:extLst>
      <p:ext uri="{BB962C8B-B14F-4D97-AF65-F5344CB8AC3E}">
        <p14:creationId xmlns:p14="http://schemas.microsoft.com/office/powerpoint/2010/main" val="2737614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the Rules for Recreational Flyers?</a:t>
            </a:r>
          </a:p>
        </p:txBody>
      </p:sp>
      <p:sp>
        <p:nvSpPr>
          <p:cNvPr id="3" name="Content Placeholder 2"/>
          <p:cNvSpPr>
            <a:spLocks noGrp="1"/>
          </p:cNvSpPr>
          <p:nvPr>
            <p:ph idx="1"/>
          </p:nvPr>
        </p:nvSpPr>
        <p:spPr>
          <a:xfrm>
            <a:off x="838200" y="1825625"/>
            <a:ext cx="10515600" cy="4296879"/>
          </a:xfrm>
        </p:spPr>
        <p:txBody>
          <a:bodyPr/>
          <a:lstStyle/>
          <a:p>
            <a:r>
              <a:rPr lang="en-US" dirty="0"/>
              <a:t>1.	Fly only for recreational purposes (enjoyment).</a:t>
            </a:r>
          </a:p>
          <a:p>
            <a:r>
              <a:rPr lang="en-US" dirty="0"/>
              <a:t>2.	Follow the safety guidelines of an FAA-recognized Community Based Organization (CBO).</a:t>
            </a:r>
          </a:p>
          <a:p>
            <a:r>
              <a:rPr lang="en-US" dirty="0"/>
              <a:t>Note: We have not yet begun officially recognizing CBOs. Recreational flyers are directed to follow the safety guidelines of existing aeromodelling organizations or use the FAA provided safety guidelines per Advisory Circular 91-57B.</a:t>
            </a:r>
          </a:p>
          <a:p>
            <a:r>
              <a:rPr lang="en-US" dirty="0"/>
              <a:t>3.	Keep your drone within the visual line of sight or use a visual observer who is co-located (physically next to) and in direct communication with you.</a:t>
            </a:r>
          </a:p>
          <a:p>
            <a:endParaRPr lang="en-US" dirty="0"/>
          </a:p>
        </p:txBody>
      </p:sp>
    </p:spTree>
    <p:extLst>
      <p:ext uri="{BB962C8B-B14F-4D97-AF65-F5344CB8AC3E}">
        <p14:creationId xmlns:p14="http://schemas.microsoft.com/office/powerpoint/2010/main" val="2929658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Rules for Recreational Flyers Cont.</a:t>
            </a:r>
          </a:p>
        </p:txBody>
      </p:sp>
      <p:sp>
        <p:nvSpPr>
          <p:cNvPr id="3" name="Content Placeholder 2"/>
          <p:cNvSpPr>
            <a:spLocks noGrp="1"/>
          </p:cNvSpPr>
          <p:nvPr>
            <p:ph idx="1"/>
          </p:nvPr>
        </p:nvSpPr>
        <p:spPr/>
        <p:txBody>
          <a:bodyPr/>
          <a:lstStyle/>
          <a:p>
            <a:r>
              <a:rPr lang="en-US" dirty="0"/>
              <a:t>4.	Give way to and do not interfere with manned aircraft.</a:t>
            </a:r>
          </a:p>
          <a:p>
            <a:r>
              <a:rPr lang="en-US" dirty="0"/>
              <a:t>5.	Fly at or below 400' in controlled airspace (Class B, C, D, and        	E) only with prior authorization by using LAANC or    	DroneZone.</a:t>
            </a:r>
          </a:p>
          <a:p>
            <a:r>
              <a:rPr lang="en-US" dirty="0"/>
              <a:t>6.	Fly at or below 400 feet in Class G (uncontrolled) airspace.</a:t>
            </a:r>
          </a:p>
          <a:p>
            <a:r>
              <a:rPr lang="en-US" dirty="0"/>
              <a:t>Note: Flying drones in certain airspace is not allowed. Classes of airspace and flying restrictions can be found on our B4UFLY app or the UAS Facility Maps webpage.</a:t>
            </a:r>
          </a:p>
        </p:txBody>
      </p:sp>
    </p:spTree>
    <p:extLst>
      <p:ext uri="{BB962C8B-B14F-4D97-AF65-F5344CB8AC3E}">
        <p14:creationId xmlns:p14="http://schemas.microsoft.com/office/powerpoint/2010/main" val="30442386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Airspace Requirements</a:t>
            </a:r>
          </a:p>
        </p:txBody>
      </p:sp>
      <p:sp>
        <p:nvSpPr>
          <p:cNvPr id="3" name="Content Placeholder 2"/>
          <p:cNvSpPr>
            <a:spLocks noGrp="1"/>
          </p:cNvSpPr>
          <p:nvPr>
            <p:ph idx="1"/>
          </p:nvPr>
        </p:nvSpPr>
        <p:spPr>
          <a:xfrm>
            <a:off x="2037025" y="5190225"/>
            <a:ext cx="7531847" cy="988291"/>
          </a:xfrm>
        </p:spPr>
        <p:txBody>
          <a:bodyPr/>
          <a:lstStyle/>
          <a:p>
            <a:pPr marL="228600" indent="-228600">
              <a:spcBef>
                <a:spcPts val="0"/>
              </a:spcBef>
            </a:pPr>
            <a:r>
              <a:rPr lang="en-US" sz="1600" dirty="0">
                <a:ln w="3175">
                  <a:noFill/>
                </a:ln>
              </a:rPr>
              <a:t>Operations in Class G and Class E non-surface do not require ATC authorization</a:t>
            </a:r>
          </a:p>
          <a:p>
            <a:pPr marL="228600" indent="-228600">
              <a:spcBef>
                <a:spcPts val="0"/>
              </a:spcBef>
            </a:pPr>
            <a:r>
              <a:rPr lang="en-US" sz="1600" dirty="0">
                <a:ln w="3175">
                  <a:noFill/>
                </a:ln>
              </a:rPr>
              <a:t>Operations in Class B, C, D &amp; Class E surface areas require ATC authorization</a:t>
            </a:r>
          </a:p>
          <a:p>
            <a:pPr marL="228600" indent="-228600">
              <a:spcBef>
                <a:spcPts val="0"/>
              </a:spcBef>
            </a:pPr>
            <a:r>
              <a:rPr lang="en-US" sz="1600" dirty="0"/>
              <a:t>Online portal available at the FAA DroneZone and through LAANC</a:t>
            </a:r>
          </a:p>
          <a:p>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971" y="1690688"/>
            <a:ext cx="8698057" cy="3499537"/>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mc:AlternateContent xmlns:mc="http://schemas.openxmlformats.org/markup-compatibility/2006" xmlns:p14="http://schemas.microsoft.com/office/powerpoint/2010/main">
        <mc:Choice Requires="p14">
          <p:contentPart p14:bwMode="auto" r:id="rId4">
            <p14:nvContentPartPr>
              <p14:cNvPr id="12" name="Ink 11"/>
              <p14:cNvContentPartPr/>
              <p14:nvPr/>
            </p14:nvContentPartPr>
            <p14:xfrm>
              <a:off x="5768770" y="2835903"/>
              <a:ext cx="1690560" cy="1948680"/>
            </p14:xfrm>
          </p:contentPart>
        </mc:Choice>
        <mc:Fallback xmlns="">
          <p:pic>
            <p:nvPicPr>
              <p:cNvPr id="12" name="Ink 11"/>
              <p:cNvPicPr/>
              <p:nvPr/>
            </p:nvPicPr>
            <p:blipFill>
              <a:blip r:embed="rId5"/>
              <a:stretch>
                <a:fillRect/>
              </a:stretch>
            </p:blipFill>
            <p:spPr>
              <a:xfrm>
                <a:off x="5756170" y="2823303"/>
                <a:ext cx="1715760" cy="1973880"/>
              </a:xfrm>
              <a:prstGeom prst="rect">
                <a:avLst/>
              </a:prstGeom>
            </p:spPr>
          </p:pic>
        </mc:Fallback>
      </mc:AlternateContent>
    </p:spTree>
    <p:extLst>
      <p:ext uri="{BB962C8B-B14F-4D97-AF65-F5344CB8AC3E}">
        <p14:creationId xmlns:p14="http://schemas.microsoft.com/office/powerpoint/2010/main" val="25912200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Rules for Recreational Flyers Cont.</a:t>
            </a:r>
          </a:p>
        </p:txBody>
      </p:sp>
      <p:sp>
        <p:nvSpPr>
          <p:cNvPr id="3" name="Content Placeholder 2"/>
          <p:cNvSpPr>
            <a:spLocks noGrp="1"/>
          </p:cNvSpPr>
          <p:nvPr>
            <p:ph idx="1"/>
          </p:nvPr>
        </p:nvSpPr>
        <p:spPr/>
        <p:txBody>
          <a:bodyPr/>
          <a:lstStyle/>
          <a:p>
            <a:endParaRPr lang="en-US" dirty="0"/>
          </a:p>
          <a:p>
            <a:r>
              <a:rPr lang="en-US" dirty="0"/>
              <a:t>7.	Take The Recreational UAS Safety Test (TRUST) and carry proof of test passage.</a:t>
            </a:r>
          </a:p>
          <a:p>
            <a:endParaRPr lang="en-US" dirty="0"/>
          </a:p>
          <a:p>
            <a:r>
              <a:rPr lang="en-US" dirty="0"/>
              <a:t>8.	Have a current registration, mark (PDF) your drones on the outside with the registration number, and carry proof of registration with you.</a:t>
            </a:r>
          </a:p>
          <a:p>
            <a:endParaRPr lang="en-US" dirty="0"/>
          </a:p>
        </p:txBody>
      </p:sp>
    </p:spTree>
    <p:extLst>
      <p:ext uri="{BB962C8B-B14F-4D97-AF65-F5344CB8AC3E}">
        <p14:creationId xmlns:p14="http://schemas.microsoft.com/office/powerpoint/2010/main" val="16117482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Online UAS Registration</a:t>
            </a:r>
          </a:p>
        </p:txBody>
      </p:sp>
      <p:grpSp>
        <p:nvGrpSpPr>
          <p:cNvPr id="8" name="Group 7"/>
          <p:cNvGrpSpPr/>
          <p:nvPr/>
        </p:nvGrpSpPr>
        <p:grpSpPr>
          <a:xfrm>
            <a:off x="250531" y="2958249"/>
            <a:ext cx="4419600" cy="1658389"/>
            <a:chOff x="5562600" y="2851246"/>
            <a:chExt cx="4419600" cy="1920240"/>
          </a:xfrm>
        </p:grpSpPr>
        <p:sp>
          <p:nvSpPr>
            <p:cNvPr id="9" name="Rectangle 8"/>
            <p:cNvSpPr/>
            <p:nvPr/>
          </p:nvSpPr>
          <p:spPr bwMode="auto">
            <a:xfrm>
              <a:off x="5562600" y="2851246"/>
              <a:ext cx="4419600" cy="534559"/>
            </a:xfrm>
            <a:prstGeom prst="rect">
              <a:avLst/>
            </a:prstGeom>
            <a:pattFill prst="pct80">
              <a:fgClr>
                <a:srgbClr val="CC0066"/>
              </a:fgClr>
              <a:bgClr>
                <a:schemeClr val="bg1"/>
              </a:bgClr>
            </a:pattFill>
            <a:ln>
              <a:noFill/>
            </a:ln>
            <a:effectLst/>
          </p:spPr>
          <p:txBody>
            <a:bodyPr vert="horz" wrap="square" lIns="91440" tIns="45720" rIns="91440" bIns="45720" numCol="1" rtlCol="0" anchor="t" anchorCtr="0" compatLnSpc="1">
              <a:prstTxWarp prst="textNoShape">
                <a:avLst/>
              </a:prstTxWarp>
              <a:spAutoFit/>
            </a:bodyPr>
            <a:lstStyle/>
            <a:p>
              <a:pPr fontAlgn="base">
                <a:spcBef>
                  <a:spcPct val="50000"/>
                </a:spcBef>
                <a:spcAft>
                  <a:spcPct val="0"/>
                </a:spcAft>
                <a:buFontTx/>
                <a:buChar char="•"/>
              </a:pPr>
              <a:endParaRPr lang="en-US" sz="2400" dirty="0">
                <a:latin typeface="Arial" pitchFamily="34" charset="0"/>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r="4610"/>
            <a:stretch/>
          </p:blipFill>
          <p:spPr>
            <a:xfrm>
              <a:off x="5658557" y="2942686"/>
              <a:ext cx="4227685" cy="1828800"/>
            </a:xfrm>
            <a:prstGeom prst="rect">
              <a:avLst/>
            </a:prstGeom>
          </p:spPr>
        </p:pic>
      </p:grpSp>
      <p:grpSp>
        <p:nvGrpSpPr>
          <p:cNvPr id="11" name="Group 10"/>
          <p:cNvGrpSpPr/>
          <p:nvPr/>
        </p:nvGrpSpPr>
        <p:grpSpPr>
          <a:xfrm>
            <a:off x="7239000" y="4151382"/>
            <a:ext cx="4114800" cy="1669705"/>
            <a:chOff x="4889011" y="4267200"/>
            <a:chExt cx="4114800" cy="1669705"/>
          </a:xfrm>
        </p:grpSpPr>
        <p:sp>
          <p:nvSpPr>
            <p:cNvPr id="12" name="Rectangle 11"/>
            <p:cNvSpPr/>
            <p:nvPr/>
          </p:nvSpPr>
          <p:spPr bwMode="auto">
            <a:xfrm>
              <a:off x="4889011" y="4267200"/>
              <a:ext cx="4114800" cy="461665"/>
            </a:xfrm>
            <a:prstGeom prst="rect">
              <a:avLst/>
            </a:prstGeom>
            <a:pattFill prst="narVert">
              <a:fgClr>
                <a:schemeClr val="accent3">
                  <a:lumMod val="75000"/>
                </a:schemeClr>
              </a:fgClr>
              <a:bgClr>
                <a:schemeClr val="bg1"/>
              </a:bgClr>
            </a:pattFill>
            <a:ln>
              <a:noFill/>
            </a:ln>
            <a:effectLst/>
          </p:spPr>
          <p:txBody>
            <a:bodyPr vert="horz" wrap="square" lIns="91440" tIns="45720" rIns="91440" bIns="45720" numCol="1" rtlCol="0" anchor="t" anchorCtr="0" compatLnSpc="1">
              <a:prstTxWarp prst="textNoShape">
                <a:avLst/>
              </a:prstTxWarp>
              <a:spAutoFit/>
            </a:bodyPr>
            <a:lstStyle/>
            <a:p>
              <a:pPr fontAlgn="base">
                <a:spcBef>
                  <a:spcPct val="50000"/>
                </a:spcBef>
                <a:spcAft>
                  <a:spcPct val="0"/>
                </a:spcAft>
                <a:buFontTx/>
                <a:buChar char="•"/>
              </a:pPr>
              <a:endParaRPr lang="en-US" sz="2400" dirty="0">
                <a:latin typeface="Arial" pitchFamily="34" charset="0"/>
              </a:endParaRPr>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r="5208"/>
            <a:stretch/>
          </p:blipFill>
          <p:spPr>
            <a:xfrm>
              <a:off x="5002828" y="4350019"/>
              <a:ext cx="3887166" cy="1586886"/>
            </a:xfrm>
            <a:prstGeom prst="rect">
              <a:avLst/>
            </a:prstGeom>
          </p:spPr>
        </p:pic>
      </p:grpSp>
      <p:grpSp>
        <p:nvGrpSpPr>
          <p:cNvPr id="14" name="Group 13"/>
          <p:cNvGrpSpPr/>
          <p:nvPr/>
        </p:nvGrpSpPr>
        <p:grpSpPr>
          <a:xfrm>
            <a:off x="7239000" y="1723746"/>
            <a:ext cx="4114800" cy="1620445"/>
            <a:chOff x="3300394" y="344488"/>
            <a:chExt cx="4114800" cy="1961591"/>
          </a:xfrm>
        </p:grpSpPr>
        <p:sp>
          <p:nvSpPr>
            <p:cNvPr id="15" name="Rectangle 14"/>
            <p:cNvSpPr/>
            <p:nvPr/>
          </p:nvSpPr>
          <p:spPr bwMode="auto">
            <a:xfrm>
              <a:off x="3300394" y="344488"/>
              <a:ext cx="4114800" cy="558858"/>
            </a:xfrm>
            <a:prstGeom prst="rect">
              <a:avLst/>
            </a:prstGeom>
            <a:pattFill prst="dkDnDiag">
              <a:fgClr>
                <a:schemeClr val="accent6">
                  <a:lumMod val="75000"/>
                </a:schemeClr>
              </a:fgClr>
              <a:bgClr>
                <a:schemeClr val="bg1"/>
              </a:bgClr>
            </a:pattFill>
            <a:ln>
              <a:noFill/>
            </a:ln>
            <a:effectLst/>
          </p:spPr>
          <p:txBody>
            <a:bodyPr vert="horz" wrap="square" lIns="91440" tIns="45720" rIns="91440" bIns="45720" numCol="1" rtlCol="0" anchor="t" anchorCtr="0" compatLnSpc="1">
              <a:prstTxWarp prst="textNoShape">
                <a:avLst/>
              </a:prstTxWarp>
              <a:spAutoFit/>
            </a:bodyPr>
            <a:lstStyle/>
            <a:p>
              <a:pPr fontAlgn="base">
                <a:spcBef>
                  <a:spcPct val="50000"/>
                </a:spcBef>
                <a:spcAft>
                  <a:spcPct val="0"/>
                </a:spcAft>
                <a:buFontTx/>
                <a:buChar char="•"/>
              </a:pPr>
              <a:endParaRPr lang="en-US" sz="2400" dirty="0">
                <a:latin typeface="Arial"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0517" y="477279"/>
              <a:ext cx="3894554" cy="1828800"/>
            </a:xfrm>
            <a:prstGeom prst="rect">
              <a:avLst/>
            </a:prstGeom>
          </p:spPr>
        </p:pic>
      </p:grpSp>
      <p:grpSp>
        <p:nvGrpSpPr>
          <p:cNvPr id="4" name="Group 3"/>
          <p:cNvGrpSpPr/>
          <p:nvPr/>
        </p:nvGrpSpPr>
        <p:grpSpPr>
          <a:xfrm>
            <a:off x="3777235" y="3277208"/>
            <a:ext cx="4214528" cy="1192480"/>
            <a:chOff x="498320" y="3096555"/>
            <a:chExt cx="4214528" cy="1192480"/>
          </a:xfrm>
        </p:grpSpPr>
        <p:sp>
          <p:nvSpPr>
            <p:cNvPr id="5" name="Freeform 4"/>
            <p:cNvSpPr/>
            <p:nvPr/>
          </p:nvSpPr>
          <p:spPr>
            <a:xfrm>
              <a:off x="498320" y="3096555"/>
              <a:ext cx="4081198" cy="796331"/>
            </a:xfrm>
            <a:custGeom>
              <a:avLst/>
              <a:gdLst>
                <a:gd name="connsiteX0" fmla="*/ 0 w 4834467"/>
                <a:gd name="connsiteY0" fmla="*/ 132724 h 796331"/>
                <a:gd name="connsiteX1" fmla="*/ 132724 w 4834467"/>
                <a:gd name="connsiteY1" fmla="*/ 0 h 796331"/>
                <a:gd name="connsiteX2" fmla="*/ 4701743 w 4834467"/>
                <a:gd name="connsiteY2" fmla="*/ 0 h 796331"/>
                <a:gd name="connsiteX3" fmla="*/ 4834467 w 4834467"/>
                <a:gd name="connsiteY3" fmla="*/ 132724 h 796331"/>
                <a:gd name="connsiteX4" fmla="*/ 4834467 w 4834467"/>
                <a:gd name="connsiteY4" fmla="*/ 663607 h 796331"/>
                <a:gd name="connsiteX5" fmla="*/ 4701743 w 4834467"/>
                <a:gd name="connsiteY5" fmla="*/ 796331 h 796331"/>
                <a:gd name="connsiteX6" fmla="*/ 132724 w 4834467"/>
                <a:gd name="connsiteY6" fmla="*/ 796331 h 796331"/>
                <a:gd name="connsiteX7" fmla="*/ 0 w 4834467"/>
                <a:gd name="connsiteY7" fmla="*/ 663607 h 796331"/>
                <a:gd name="connsiteX8" fmla="*/ 0 w 4834467"/>
                <a:gd name="connsiteY8" fmla="*/ 132724 h 79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34467" h="796331">
                  <a:moveTo>
                    <a:pt x="0" y="132724"/>
                  </a:moveTo>
                  <a:cubicBezTo>
                    <a:pt x="0" y="59423"/>
                    <a:pt x="59423" y="0"/>
                    <a:pt x="132724" y="0"/>
                  </a:cubicBezTo>
                  <a:lnTo>
                    <a:pt x="4701743" y="0"/>
                  </a:lnTo>
                  <a:cubicBezTo>
                    <a:pt x="4775044" y="0"/>
                    <a:pt x="4834467" y="59423"/>
                    <a:pt x="4834467" y="132724"/>
                  </a:cubicBezTo>
                  <a:lnTo>
                    <a:pt x="4834467" y="663607"/>
                  </a:lnTo>
                  <a:cubicBezTo>
                    <a:pt x="4834467" y="736908"/>
                    <a:pt x="4775044" y="796331"/>
                    <a:pt x="4701743" y="796331"/>
                  </a:cubicBezTo>
                  <a:lnTo>
                    <a:pt x="132724" y="796331"/>
                  </a:lnTo>
                  <a:cubicBezTo>
                    <a:pt x="59423" y="796331"/>
                    <a:pt x="0" y="736908"/>
                    <a:pt x="0" y="663607"/>
                  </a:cubicBezTo>
                  <a:lnTo>
                    <a:pt x="0" y="132724"/>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96024" tIns="96024" rIns="96024" bIns="96024" numCol="1" spcCol="1270" anchor="t" anchorCtr="0">
              <a:noAutofit/>
            </a:bodyPr>
            <a:lstStyle/>
            <a:p>
              <a:pPr algn="ctr" defTabSz="666750">
                <a:lnSpc>
                  <a:spcPct val="90000"/>
                </a:lnSpc>
                <a:spcBef>
                  <a:spcPct val="0"/>
                </a:spcBef>
                <a:spcAft>
                  <a:spcPct val="35000"/>
                </a:spcAft>
              </a:pPr>
              <a:r>
                <a:rPr lang="en-US" sz="1500" b="1" dirty="0"/>
                <a:t>Owner must provide name, address, email</a:t>
              </a:r>
              <a:endParaRPr lang="en-US" sz="1500" dirty="0"/>
            </a:p>
          </p:txBody>
        </p:sp>
        <p:sp>
          <p:nvSpPr>
            <p:cNvPr id="6" name="Freeform 5"/>
            <p:cNvSpPr/>
            <p:nvPr/>
          </p:nvSpPr>
          <p:spPr>
            <a:xfrm>
              <a:off x="731162" y="3492704"/>
              <a:ext cx="3981686" cy="796331"/>
            </a:xfrm>
            <a:custGeom>
              <a:avLst/>
              <a:gdLst>
                <a:gd name="connsiteX0" fmla="*/ 0 w 4834467"/>
                <a:gd name="connsiteY0" fmla="*/ 132724 h 796331"/>
                <a:gd name="connsiteX1" fmla="*/ 132724 w 4834467"/>
                <a:gd name="connsiteY1" fmla="*/ 0 h 796331"/>
                <a:gd name="connsiteX2" fmla="*/ 4701743 w 4834467"/>
                <a:gd name="connsiteY2" fmla="*/ 0 h 796331"/>
                <a:gd name="connsiteX3" fmla="*/ 4834467 w 4834467"/>
                <a:gd name="connsiteY3" fmla="*/ 132724 h 796331"/>
                <a:gd name="connsiteX4" fmla="*/ 4834467 w 4834467"/>
                <a:gd name="connsiteY4" fmla="*/ 663607 h 796331"/>
                <a:gd name="connsiteX5" fmla="*/ 4701743 w 4834467"/>
                <a:gd name="connsiteY5" fmla="*/ 796331 h 796331"/>
                <a:gd name="connsiteX6" fmla="*/ 132724 w 4834467"/>
                <a:gd name="connsiteY6" fmla="*/ 796331 h 796331"/>
                <a:gd name="connsiteX7" fmla="*/ 0 w 4834467"/>
                <a:gd name="connsiteY7" fmla="*/ 663607 h 796331"/>
                <a:gd name="connsiteX8" fmla="*/ 0 w 4834467"/>
                <a:gd name="connsiteY8" fmla="*/ 132724 h 79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34467" h="796331">
                  <a:moveTo>
                    <a:pt x="0" y="132724"/>
                  </a:moveTo>
                  <a:cubicBezTo>
                    <a:pt x="0" y="59423"/>
                    <a:pt x="59423" y="0"/>
                    <a:pt x="132724" y="0"/>
                  </a:cubicBezTo>
                  <a:lnTo>
                    <a:pt x="4701743" y="0"/>
                  </a:lnTo>
                  <a:cubicBezTo>
                    <a:pt x="4775044" y="0"/>
                    <a:pt x="4834467" y="59423"/>
                    <a:pt x="4834467" y="132724"/>
                  </a:cubicBezTo>
                  <a:lnTo>
                    <a:pt x="4834467" y="663607"/>
                  </a:lnTo>
                  <a:cubicBezTo>
                    <a:pt x="4834467" y="736908"/>
                    <a:pt x="4775044" y="796331"/>
                    <a:pt x="4701743" y="796331"/>
                  </a:cubicBezTo>
                  <a:lnTo>
                    <a:pt x="132724" y="796331"/>
                  </a:lnTo>
                  <a:cubicBezTo>
                    <a:pt x="59423" y="796331"/>
                    <a:pt x="0" y="736908"/>
                    <a:pt x="0" y="663607"/>
                  </a:cubicBezTo>
                  <a:lnTo>
                    <a:pt x="0" y="132724"/>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96024" tIns="96024" rIns="96024" bIns="96024" numCol="1" spcCol="1270" anchor="ctr" anchorCtr="0">
              <a:noAutofit/>
            </a:bodyPr>
            <a:lstStyle/>
            <a:p>
              <a:pPr algn="ctr" defTabSz="666750">
                <a:lnSpc>
                  <a:spcPct val="90000"/>
                </a:lnSpc>
                <a:spcBef>
                  <a:spcPct val="0"/>
                </a:spcBef>
                <a:spcAft>
                  <a:spcPct val="35000"/>
                </a:spcAft>
              </a:pPr>
              <a:r>
                <a:rPr lang="en-US" sz="1400" dirty="0"/>
                <a:t>Non-recreational owners (includes Part 107 and Public COA) must provide make, model, and serial number (if available) of each sUAS</a:t>
              </a:r>
            </a:p>
          </p:txBody>
        </p:sp>
      </p:grpSp>
      <p:sp>
        <p:nvSpPr>
          <p:cNvPr id="3" name="Freeform 2"/>
          <p:cNvSpPr/>
          <p:nvPr/>
        </p:nvSpPr>
        <p:spPr>
          <a:xfrm>
            <a:off x="346488" y="1719005"/>
            <a:ext cx="5934569" cy="1411253"/>
          </a:xfrm>
          <a:custGeom>
            <a:avLst/>
            <a:gdLst>
              <a:gd name="connsiteX0" fmla="*/ 0 w 4834467"/>
              <a:gd name="connsiteY0" fmla="*/ 132724 h 796331"/>
              <a:gd name="connsiteX1" fmla="*/ 132724 w 4834467"/>
              <a:gd name="connsiteY1" fmla="*/ 0 h 796331"/>
              <a:gd name="connsiteX2" fmla="*/ 4701743 w 4834467"/>
              <a:gd name="connsiteY2" fmla="*/ 0 h 796331"/>
              <a:gd name="connsiteX3" fmla="*/ 4834467 w 4834467"/>
              <a:gd name="connsiteY3" fmla="*/ 132724 h 796331"/>
              <a:gd name="connsiteX4" fmla="*/ 4834467 w 4834467"/>
              <a:gd name="connsiteY4" fmla="*/ 663607 h 796331"/>
              <a:gd name="connsiteX5" fmla="*/ 4701743 w 4834467"/>
              <a:gd name="connsiteY5" fmla="*/ 796331 h 796331"/>
              <a:gd name="connsiteX6" fmla="*/ 132724 w 4834467"/>
              <a:gd name="connsiteY6" fmla="*/ 796331 h 796331"/>
              <a:gd name="connsiteX7" fmla="*/ 0 w 4834467"/>
              <a:gd name="connsiteY7" fmla="*/ 663607 h 796331"/>
              <a:gd name="connsiteX8" fmla="*/ 0 w 4834467"/>
              <a:gd name="connsiteY8" fmla="*/ 132724 h 79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34467" h="796331">
                <a:moveTo>
                  <a:pt x="0" y="132724"/>
                </a:moveTo>
                <a:cubicBezTo>
                  <a:pt x="0" y="59423"/>
                  <a:pt x="59423" y="0"/>
                  <a:pt x="132724" y="0"/>
                </a:cubicBezTo>
                <a:lnTo>
                  <a:pt x="4701743" y="0"/>
                </a:lnTo>
                <a:cubicBezTo>
                  <a:pt x="4775044" y="0"/>
                  <a:pt x="4834467" y="59423"/>
                  <a:pt x="4834467" y="132724"/>
                </a:cubicBezTo>
                <a:lnTo>
                  <a:pt x="4834467" y="663607"/>
                </a:lnTo>
                <a:cubicBezTo>
                  <a:pt x="4834467" y="736908"/>
                  <a:pt x="4775044" y="796331"/>
                  <a:pt x="4701743" y="796331"/>
                </a:cubicBezTo>
                <a:lnTo>
                  <a:pt x="132724" y="796331"/>
                </a:lnTo>
                <a:cubicBezTo>
                  <a:pt x="59423" y="796331"/>
                  <a:pt x="0" y="736908"/>
                  <a:pt x="0" y="663607"/>
                </a:cubicBezTo>
                <a:lnTo>
                  <a:pt x="0" y="132724"/>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96024" tIns="96024" rIns="96024" bIns="96024" numCol="1" spcCol="1270" anchor="ctr" anchorCtr="0">
            <a:noAutofit/>
          </a:bodyPr>
          <a:lstStyle/>
          <a:p>
            <a:pPr defTabSz="666750">
              <a:lnSpc>
                <a:spcPct val="90000"/>
              </a:lnSpc>
              <a:spcBef>
                <a:spcPct val="0"/>
              </a:spcBef>
              <a:spcAft>
                <a:spcPct val="35000"/>
              </a:spcAft>
            </a:pPr>
            <a:r>
              <a:rPr lang="en-US" sz="1500" b="1" dirty="0"/>
              <a:t>Applies to all small UAS flown outside (in the National Airspace System):</a:t>
            </a:r>
          </a:p>
          <a:p>
            <a:pPr marL="285750" indent="-285750" defTabSz="666750">
              <a:lnSpc>
                <a:spcPct val="90000"/>
              </a:lnSpc>
              <a:spcBef>
                <a:spcPct val="0"/>
              </a:spcBef>
              <a:spcAft>
                <a:spcPct val="35000"/>
              </a:spcAft>
              <a:buFont typeface="Arial" panose="020B0604020202020204" pitchFamily="34" charset="0"/>
              <a:buChar char="•"/>
            </a:pPr>
            <a:r>
              <a:rPr lang="en-US" sz="1500" b="1" dirty="0"/>
              <a:t>Hobby: aircraft weighing less than 0.55 lbs do not need to be registered. UAS between 0.55 lbs and less-than-55 lbs can be registered online.*</a:t>
            </a:r>
          </a:p>
          <a:p>
            <a:pPr marL="285750" indent="-285750" defTabSz="666750">
              <a:lnSpc>
                <a:spcPct val="90000"/>
              </a:lnSpc>
              <a:spcBef>
                <a:spcPct val="0"/>
              </a:spcBef>
              <a:spcAft>
                <a:spcPct val="35000"/>
              </a:spcAft>
              <a:buFont typeface="Arial" panose="020B0604020202020204" pitchFamily="34" charset="0"/>
              <a:buChar char="•"/>
            </a:pPr>
            <a:r>
              <a:rPr lang="en-US" sz="1500" b="1" dirty="0"/>
              <a:t>Commercial: all aircraft </a:t>
            </a:r>
            <a:endParaRPr lang="en-US" sz="1500" dirty="0">
              <a:solidFill>
                <a:srgbClr val="FF0000"/>
              </a:solidFill>
            </a:endParaRPr>
          </a:p>
        </p:txBody>
      </p:sp>
      <p:sp>
        <p:nvSpPr>
          <p:cNvPr id="17" name="TextBox 16"/>
          <p:cNvSpPr txBox="1"/>
          <p:nvPr/>
        </p:nvSpPr>
        <p:spPr>
          <a:xfrm>
            <a:off x="250531" y="5329312"/>
            <a:ext cx="3261869" cy="769441"/>
          </a:xfrm>
          <a:prstGeom prst="rect">
            <a:avLst/>
          </a:prstGeom>
          <a:noFill/>
        </p:spPr>
        <p:txBody>
          <a:bodyPr wrap="square" rtlCol="0">
            <a:spAutoFit/>
          </a:bodyPr>
          <a:lstStyle/>
          <a:p>
            <a:r>
              <a:rPr lang="en-US" sz="1300" b="1" dirty="0">
                <a:solidFill>
                  <a:schemeClr val="bg1">
                    <a:lumMod val="50000"/>
                  </a:schemeClr>
                </a:solidFill>
              </a:rPr>
              <a:t>*(UAS 55 lbs and greater must be registered under Part 47.)</a:t>
            </a:r>
          </a:p>
          <a:p>
            <a:endParaRPr lang="en-US" dirty="0"/>
          </a:p>
        </p:txBody>
      </p:sp>
      <p:sp>
        <p:nvSpPr>
          <p:cNvPr id="7" name="Freeform 6"/>
          <p:cNvSpPr/>
          <p:nvPr/>
        </p:nvSpPr>
        <p:spPr>
          <a:xfrm>
            <a:off x="5196525" y="4947713"/>
            <a:ext cx="3575582" cy="796331"/>
          </a:xfrm>
          <a:custGeom>
            <a:avLst/>
            <a:gdLst>
              <a:gd name="connsiteX0" fmla="*/ 0 w 4834467"/>
              <a:gd name="connsiteY0" fmla="*/ 132724 h 796331"/>
              <a:gd name="connsiteX1" fmla="*/ 132724 w 4834467"/>
              <a:gd name="connsiteY1" fmla="*/ 0 h 796331"/>
              <a:gd name="connsiteX2" fmla="*/ 4701743 w 4834467"/>
              <a:gd name="connsiteY2" fmla="*/ 0 h 796331"/>
              <a:gd name="connsiteX3" fmla="*/ 4834467 w 4834467"/>
              <a:gd name="connsiteY3" fmla="*/ 132724 h 796331"/>
              <a:gd name="connsiteX4" fmla="*/ 4834467 w 4834467"/>
              <a:gd name="connsiteY4" fmla="*/ 663607 h 796331"/>
              <a:gd name="connsiteX5" fmla="*/ 4701743 w 4834467"/>
              <a:gd name="connsiteY5" fmla="*/ 796331 h 796331"/>
              <a:gd name="connsiteX6" fmla="*/ 132724 w 4834467"/>
              <a:gd name="connsiteY6" fmla="*/ 796331 h 796331"/>
              <a:gd name="connsiteX7" fmla="*/ 0 w 4834467"/>
              <a:gd name="connsiteY7" fmla="*/ 663607 h 796331"/>
              <a:gd name="connsiteX8" fmla="*/ 0 w 4834467"/>
              <a:gd name="connsiteY8" fmla="*/ 132724 h 79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34467" h="796331">
                <a:moveTo>
                  <a:pt x="0" y="132724"/>
                </a:moveTo>
                <a:cubicBezTo>
                  <a:pt x="0" y="59423"/>
                  <a:pt x="59423" y="0"/>
                  <a:pt x="132724" y="0"/>
                </a:cubicBezTo>
                <a:lnTo>
                  <a:pt x="4701743" y="0"/>
                </a:lnTo>
                <a:cubicBezTo>
                  <a:pt x="4775044" y="0"/>
                  <a:pt x="4834467" y="59423"/>
                  <a:pt x="4834467" y="132724"/>
                </a:cubicBezTo>
                <a:lnTo>
                  <a:pt x="4834467" y="663607"/>
                </a:lnTo>
                <a:cubicBezTo>
                  <a:pt x="4834467" y="736908"/>
                  <a:pt x="4775044" y="796331"/>
                  <a:pt x="4701743" y="796331"/>
                </a:cubicBezTo>
                <a:lnTo>
                  <a:pt x="132724" y="796331"/>
                </a:lnTo>
                <a:cubicBezTo>
                  <a:pt x="59423" y="796331"/>
                  <a:pt x="0" y="736908"/>
                  <a:pt x="0" y="663607"/>
                </a:cubicBezTo>
                <a:lnTo>
                  <a:pt x="0" y="132724"/>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96024" tIns="96024" rIns="96024" bIns="96024" numCol="1" spcCol="1270" anchor="ctr" anchorCtr="0">
            <a:noAutofit/>
          </a:bodyPr>
          <a:lstStyle/>
          <a:p>
            <a:pPr algn="ctr" defTabSz="666750">
              <a:lnSpc>
                <a:spcPct val="90000"/>
              </a:lnSpc>
              <a:spcBef>
                <a:spcPct val="0"/>
              </a:spcBef>
              <a:spcAft>
                <a:spcPct val="35000"/>
              </a:spcAft>
            </a:pPr>
            <a:r>
              <a:rPr lang="en-US" sz="1500" b="1" dirty="0"/>
              <a:t>Register through FAA DroneZone</a:t>
            </a:r>
            <a:endParaRPr lang="en-US" sz="1500" dirty="0"/>
          </a:p>
        </p:txBody>
      </p:sp>
    </p:spTree>
    <p:extLst>
      <p:ext uri="{BB962C8B-B14F-4D97-AF65-F5344CB8AC3E}">
        <p14:creationId xmlns:p14="http://schemas.microsoft.com/office/powerpoint/2010/main" val="7335811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80735" y="238896"/>
            <a:ext cx="7087899" cy="5491769"/>
          </a:xfrm>
          <a:prstGeom prst="rect">
            <a:avLst/>
          </a:prstGeom>
        </p:spPr>
      </p:pic>
    </p:spTree>
    <p:extLst>
      <p:ext uri="{BB962C8B-B14F-4D97-AF65-F5344CB8AC3E}">
        <p14:creationId xmlns:p14="http://schemas.microsoft.com/office/powerpoint/2010/main" val="3330819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Rules for Recreational Flyers Cont.</a:t>
            </a:r>
          </a:p>
        </p:txBody>
      </p:sp>
      <p:sp>
        <p:nvSpPr>
          <p:cNvPr id="3" name="Content Placeholder 2"/>
          <p:cNvSpPr>
            <a:spLocks noGrp="1"/>
          </p:cNvSpPr>
          <p:nvPr>
            <p:ph idx="1"/>
          </p:nvPr>
        </p:nvSpPr>
        <p:spPr>
          <a:xfrm>
            <a:off x="556591" y="1590262"/>
            <a:ext cx="11446565" cy="4545495"/>
          </a:xfrm>
        </p:spPr>
        <p:txBody>
          <a:bodyPr/>
          <a:lstStyle/>
          <a:p>
            <a:r>
              <a:rPr lang="en-US" dirty="0"/>
              <a:t>9. Do not operate your drone in a dangerous manner. For example:</a:t>
            </a:r>
          </a:p>
          <a:p>
            <a:endParaRPr lang="en-US" dirty="0"/>
          </a:p>
          <a:p>
            <a:r>
              <a:rPr lang="en-US" dirty="0"/>
              <a:t>a.	Do not interfere with emergency response or law enforcement 	activities. “i.e. Nevada NRS 493”</a:t>
            </a:r>
          </a:p>
          <a:p>
            <a:endParaRPr lang="en-US" dirty="0"/>
          </a:p>
          <a:p>
            <a:r>
              <a:rPr lang="en-US" dirty="0"/>
              <a:t>b.	Do not fly under the influence of drugs or alcohol.</a:t>
            </a:r>
          </a:p>
          <a:p>
            <a:endParaRPr lang="en-US" dirty="0"/>
          </a:p>
          <a:p>
            <a:r>
              <a:rPr lang="en-US" dirty="0"/>
              <a:t>c.	Individuals violating any of these rules, and/or operating in a 	dangerous manner, may be subject to FAA enforcement action.</a:t>
            </a:r>
          </a:p>
          <a:p>
            <a:endParaRPr lang="en-US" dirty="0"/>
          </a:p>
        </p:txBody>
      </p:sp>
    </p:spTree>
    <p:extLst>
      <p:ext uri="{BB962C8B-B14F-4D97-AF65-F5344CB8AC3E}">
        <p14:creationId xmlns:p14="http://schemas.microsoft.com/office/powerpoint/2010/main" val="35820016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3E7DC525-9134-744B-A140-FCDD9185157D}"/>
              </a:ext>
            </a:extLst>
          </p:cNvPr>
          <p:cNvPicPr>
            <a:picLocks noChangeAspect="1"/>
          </p:cNvPicPr>
          <p:nvPr/>
        </p:nvPicPr>
        <p:blipFill>
          <a:blip r:embed="rId3"/>
          <a:stretch>
            <a:fillRect/>
          </a:stretch>
        </p:blipFill>
        <p:spPr>
          <a:xfrm>
            <a:off x="-32491" y="-1"/>
            <a:ext cx="12224490" cy="1615431"/>
          </a:xfrm>
          <a:prstGeom prst="rect">
            <a:avLst/>
          </a:prstGeom>
        </p:spPr>
      </p:pic>
      <p:pic>
        <p:nvPicPr>
          <p:cNvPr id="15" name="Picture 14">
            <a:extLst>
              <a:ext uri="{FF2B5EF4-FFF2-40B4-BE49-F238E27FC236}">
                <a16:creationId xmlns:a16="http://schemas.microsoft.com/office/drawing/2014/main" id="{74300E06-B5D0-F949-BB17-82D0423DEC13}"/>
              </a:ext>
            </a:extLst>
          </p:cNvPr>
          <p:cNvPicPr>
            <a:picLocks noChangeAspect="1"/>
          </p:cNvPicPr>
          <p:nvPr/>
        </p:nvPicPr>
        <p:blipFill rotWithShape="1">
          <a:blip r:embed="rId4"/>
          <a:srcRect l="21558"/>
          <a:stretch/>
        </p:blipFill>
        <p:spPr>
          <a:xfrm>
            <a:off x="2635389" y="5243052"/>
            <a:ext cx="9562273" cy="1625363"/>
          </a:xfrm>
          <a:prstGeom prst="rect">
            <a:avLst/>
          </a:prstGeom>
        </p:spPr>
      </p:pic>
      <p:sp>
        <p:nvSpPr>
          <p:cNvPr id="28" name="TextBox 27">
            <a:extLst>
              <a:ext uri="{FF2B5EF4-FFF2-40B4-BE49-F238E27FC236}">
                <a16:creationId xmlns:a16="http://schemas.microsoft.com/office/drawing/2014/main" id="{73CD47FC-1123-9D42-8D7D-5736A7240E82}"/>
              </a:ext>
            </a:extLst>
          </p:cNvPr>
          <p:cNvSpPr txBox="1"/>
          <p:nvPr/>
        </p:nvSpPr>
        <p:spPr>
          <a:xfrm>
            <a:off x="11095775" y="6079586"/>
            <a:ext cx="474901" cy="307777"/>
          </a:xfrm>
          <a:prstGeom prst="rect">
            <a:avLst/>
          </a:prstGeom>
          <a:noFill/>
        </p:spPr>
        <p:txBody>
          <a:bodyPr wrap="square" rtlCol="0">
            <a:spAutoFit/>
          </a:bodyPr>
          <a:lstStyle/>
          <a:p>
            <a:fld id="{1E0518C4-9079-4454-943D-DAEAD65B9BC5}"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17</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8" name="Picture 7">
            <a:extLst>
              <a:ext uri="{FF2B5EF4-FFF2-40B4-BE49-F238E27FC236}">
                <a16:creationId xmlns:a16="http://schemas.microsoft.com/office/drawing/2014/main" id="{6A9B4128-3FE4-CE4C-A544-3E74E00A95B5}"/>
              </a:ext>
            </a:extLst>
          </p:cNvPr>
          <p:cNvPicPr>
            <a:picLocks noChangeAspect="1"/>
          </p:cNvPicPr>
          <p:nvPr/>
        </p:nvPicPr>
        <p:blipFill rotWithShape="1">
          <a:blip r:embed="rId5"/>
          <a:srcRect t="76452" r="74500"/>
          <a:stretch/>
        </p:blipFill>
        <p:spPr>
          <a:xfrm>
            <a:off x="0" y="5243052"/>
            <a:ext cx="3108960" cy="1614948"/>
          </a:xfrm>
          <a:prstGeom prst="rect">
            <a:avLst/>
          </a:prstGeom>
        </p:spPr>
      </p:pic>
      <p:sp>
        <p:nvSpPr>
          <p:cNvPr id="2" name="Title 1"/>
          <p:cNvSpPr>
            <a:spLocks noGrp="1"/>
          </p:cNvSpPr>
          <p:nvPr>
            <p:ph type="title"/>
          </p:nvPr>
        </p:nvSpPr>
        <p:spPr>
          <a:xfrm>
            <a:off x="659295" y="325369"/>
            <a:ext cx="10515600" cy="1325563"/>
          </a:xfrm>
        </p:spPr>
        <p:txBody>
          <a:bodyPr/>
          <a:lstStyle/>
          <a:p>
            <a:r>
              <a:rPr lang="en-US" dirty="0"/>
              <a:t>The Recreational UAS Safety Test (TRUST)</a:t>
            </a:r>
          </a:p>
        </p:txBody>
      </p:sp>
      <p:sp>
        <p:nvSpPr>
          <p:cNvPr id="5" name="Content Placeholder 4"/>
          <p:cNvSpPr>
            <a:spLocks noGrp="1"/>
          </p:cNvSpPr>
          <p:nvPr>
            <p:ph idx="1"/>
          </p:nvPr>
        </p:nvSpPr>
        <p:spPr>
          <a:xfrm>
            <a:off x="608042" y="1971268"/>
            <a:ext cx="6334626" cy="2888967"/>
          </a:xfrm>
        </p:spPr>
        <p:txBody>
          <a:bodyPr>
            <a:normAutofit/>
          </a:bodyPr>
          <a:lstStyle/>
          <a:p>
            <a:r>
              <a:rPr lang="en-US" sz="3200" dirty="0">
                <a:ea typeface="Cambria" panose="02040503050406030204" pitchFamily="18" charset="0"/>
              </a:rPr>
              <a:t>TRUST is a free, on-line aeronautical knowledge and safety test developed by the FAA for recreational drone flyers. </a:t>
            </a:r>
          </a:p>
          <a:p>
            <a:r>
              <a:rPr lang="en-US" sz="3200" dirty="0">
                <a:ea typeface="Cambria" panose="02040503050406030204" pitchFamily="18" charset="0"/>
              </a:rPr>
              <a:t>All recreational flyers must take and past TRUST. </a:t>
            </a:r>
            <a:endParaRPr lang="en-US" sz="2200" dirty="0">
              <a:ea typeface="Cambria" panose="02040503050406030204" pitchFamily="18" charset="0"/>
            </a:endParaRPr>
          </a:p>
        </p:txBody>
      </p:sp>
      <p:pic>
        <p:nvPicPr>
          <p:cNvPr id="10" name="Picture 9"/>
          <p:cNvPicPr>
            <a:picLocks noChangeAspect="1"/>
          </p:cNvPicPr>
          <p:nvPr/>
        </p:nvPicPr>
        <p:blipFill>
          <a:blip r:embed="rId6"/>
          <a:stretch>
            <a:fillRect/>
          </a:stretch>
        </p:blipFill>
        <p:spPr>
          <a:xfrm>
            <a:off x="7153370" y="2429356"/>
            <a:ext cx="4179855" cy="1964267"/>
          </a:xfrm>
          <a:prstGeom prst="rect">
            <a:avLst/>
          </a:prstGeom>
        </p:spPr>
      </p:pic>
    </p:spTree>
    <p:extLst>
      <p:ext uri="{BB962C8B-B14F-4D97-AF65-F5344CB8AC3E}">
        <p14:creationId xmlns:p14="http://schemas.microsoft.com/office/powerpoint/2010/main" val="41448192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838200" y="1690688"/>
            <a:ext cx="5181600" cy="4046257"/>
          </a:xfrm>
        </p:spPr>
        <p:txBody>
          <a:bodyPr/>
          <a:lstStyle/>
          <a:p>
            <a:r>
              <a:rPr lang="en-US" sz="2200" dirty="0"/>
              <a:t>Academy of Model Aeronautics (AMA)</a:t>
            </a:r>
          </a:p>
          <a:p>
            <a:r>
              <a:rPr lang="en-US" sz="2200" dirty="0"/>
              <a:t>Boy Scouts of America</a:t>
            </a:r>
          </a:p>
          <a:p>
            <a:r>
              <a:rPr lang="en-US" sz="2200" dirty="0"/>
              <a:t>Chippewa Valley Technical College</a:t>
            </a:r>
          </a:p>
          <a:p>
            <a:r>
              <a:rPr lang="en-US" sz="2200" dirty="0"/>
              <a:t>Community College of Allegheny County - West Hills Center</a:t>
            </a:r>
          </a:p>
          <a:p>
            <a:r>
              <a:rPr lang="en-US" sz="2200" dirty="0" err="1"/>
              <a:t>CrossFlight</a:t>
            </a:r>
            <a:r>
              <a:rPr lang="en-US" sz="2200" dirty="0"/>
              <a:t> Sky Solutions LLC</a:t>
            </a:r>
          </a:p>
          <a:p>
            <a:r>
              <a:rPr lang="en-US" sz="2200" dirty="0"/>
              <a:t>Drone Launch Academy LLC</a:t>
            </a:r>
          </a:p>
          <a:p>
            <a:r>
              <a:rPr lang="en-US" sz="2200" dirty="0"/>
              <a:t>Drone Trust</a:t>
            </a:r>
          </a:p>
          <a:p>
            <a:r>
              <a:rPr lang="en-US" sz="2200" dirty="0"/>
              <a:t>Drone U</a:t>
            </a:r>
          </a:p>
          <a:p>
            <a:r>
              <a:rPr lang="en-US" sz="2200" dirty="0"/>
              <a:t>Embry-Riddle Aeronautical University (ERAU)</a:t>
            </a:r>
          </a:p>
          <a:p>
            <a:endParaRPr lang="en-US" sz="2200" dirty="0"/>
          </a:p>
          <a:p>
            <a:endParaRPr lang="en-US" dirty="0"/>
          </a:p>
        </p:txBody>
      </p:sp>
      <p:sp>
        <p:nvSpPr>
          <p:cNvPr id="6" name="Content Placeholder 5"/>
          <p:cNvSpPr>
            <a:spLocks noGrp="1"/>
          </p:cNvSpPr>
          <p:nvPr>
            <p:ph sz="half" idx="2"/>
          </p:nvPr>
        </p:nvSpPr>
        <p:spPr>
          <a:xfrm>
            <a:off x="6241472" y="1690688"/>
            <a:ext cx="5590309" cy="4046257"/>
          </a:xfrm>
        </p:spPr>
        <p:txBody>
          <a:bodyPr/>
          <a:lstStyle/>
          <a:p>
            <a:r>
              <a:rPr lang="en-US" sz="2200" dirty="0"/>
              <a:t>HSU Educational Foundation</a:t>
            </a:r>
          </a:p>
          <a:p>
            <a:r>
              <a:rPr lang="en-US" sz="2200" dirty="0"/>
              <a:t>Lake Area Technical College</a:t>
            </a:r>
          </a:p>
          <a:p>
            <a:r>
              <a:rPr lang="en-US" sz="2200" dirty="0"/>
              <a:t>New College Institute (NCI)</a:t>
            </a:r>
          </a:p>
          <a:p>
            <a:r>
              <a:rPr lang="en-US" sz="2200" dirty="0"/>
              <a:t>Pilot Institute</a:t>
            </a:r>
          </a:p>
          <a:p>
            <a:r>
              <a:rPr lang="en-US" sz="2200" dirty="0" err="1"/>
              <a:t>Proctorio</a:t>
            </a:r>
            <a:r>
              <a:rPr lang="en-US" sz="2200" dirty="0"/>
              <a:t> Incorporated</a:t>
            </a:r>
          </a:p>
          <a:p>
            <a:r>
              <a:rPr lang="en-US" sz="2200" dirty="0"/>
              <a:t>Tactical Aviation</a:t>
            </a:r>
          </a:p>
          <a:p>
            <a:r>
              <a:rPr lang="en-US" sz="2200" dirty="0"/>
              <a:t>UAV Coach</a:t>
            </a:r>
          </a:p>
          <a:p>
            <a:r>
              <a:rPr lang="en-US" sz="2200" dirty="0"/>
              <a:t>University of Arizona Global Campus</a:t>
            </a:r>
          </a:p>
          <a:p>
            <a:r>
              <a:rPr lang="en-US" sz="2200" dirty="0" err="1"/>
              <a:t>Volatus</a:t>
            </a:r>
            <a:r>
              <a:rPr lang="en-US" sz="2200" dirty="0"/>
              <a:t> Aerospace Corp</a:t>
            </a:r>
          </a:p>
          <a:p>
            <a:endParaRPr lang="en-US" dirty="0"/>
          </a:p>
        </p:txBody>
      </p:sp>
      <p:sp>
        <p:nvSpPr>
          <p:cNvPr id="4" name="Title 3"/>
          <p:cNvSpPr>
            <a:spLocks noGrp="1"/>
          </p:cNvSpPr>
          <p:nvPr>
            <p:ph type="title"/>
          </p:nvPr>
        </p:nvSpPr>
        <p:spPr>
          <a:xfrm>
            <a:off x="838200" y="254287"/>
            <a:ext cx="10515600" cy="1325563"/>
          </a:xfrm>
        </p:spPr>
        <p:txBody>
          <a:bodyPr/>
          <a:lstStyle/>
          <a:p>
            <a:r>
              <a:rPr lang="en-US" dirty="0"/>
              <a:t>FAA-Approved Test Administrators</a:t>
            </a:r>
            <a:br>
              <a:rPr lang="en-US" dirty="0"/>
            </a:br>
            <a:r>
              <a:rPr lang="en-US" sz="2400" dirty="0"/>
              <a:t>https://www.faa.gov/uas/recreational_fliers/knowledge_test_updates/</a:t>
            </a:r>
            <a:br>
              <a:rPr lang="en-US" sz="2400" dirty="0"/>
            </a:br>
            <a:endParaRPr lang="en-US" sz="2400" dirty="0"/>
          </a:p>
        </p:txBody>
      </p:sp>
    </p:spTree>
    <p:extLst>
      <p:ext uri="{BB962C8B-B14F-4D97-AF65-F5344CB8AC3E}">
        <p14:creationId xmlns:p14="http://schemas.microsoft.com/office/powerpoint/2010/main" val="35300277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TRUST Details</a:t>
            </a:r>
          </a:p>
        </p:txBody>
      </p:sp>
      <p:sp>
        <p:nvSpPr>
          <p:cNvPr id="3" name="Content Placeholder 2"/>
          <p:cNvSpPr>
            <a:spLocks noGrp="1"/>
          </p:cNvSpPr>
          <p:nvPr>
            <p:ph idx="1"/>
          </p:nvPr>
        </p:nvSpPr>
        <p:spPr>
          <a:xfrm>
            <a:off x="448236" y="1789766"/>
            <a:ext cx="11743764" cy="4037619"/>
          </a:xfrm>
        </p:spPr>
        <p:txBody>
          <a:bodyPr/>
          <a:lstStyle/>
          <a:p>
            <a:pPr marL="0" indent="0">
              <a:buNone/>
            </a:pPr>
            <a:r>
              <a:rPr lang="en-US" sz="3200" dirty="0"/>
              <a:t>The test is 23 questions and covers the topics below:</a:t>
            </a:r>
          </a:p>
          <a:p>
            <a:pPr lvl="1"/>
            <a:r>
              <a:rPr lang="en-US" sz="2800" dirty="0"/>
              <a:t>Understanding the requirements for recreational flyers;</a:t>
            </a:r>
          </a:p>
          <a:p>
            <a:pPr lvl="1"/>
            <a:r>
              <a:rPr lang="en-US" sz="2800" dirty="0"/>
              <a:t>Identifying airspace restrictions;</a:t>
            </a:r>
          </a:p>
          <a:p>
            <a:pPr lvl="1"/>
            <a:r>
              <a:rPr lang="en-US" sz="2800" dirty="0"/>
              <a:t>Requesting authorization for controlled airspace;</a:t>
            </a:r>
          </a:p>
          <a:p>
            <a:pPr lvl="1"/>
            <a:r>
              <a:rPr lang="en-US" sz="2800" dirty="0"/>
              <a:t>Conducting pre-flight assessments;</a:t>
            </a:r>
          </a:p>
          <a:p>
            <a:pPr lvl="1"/>
            <a:r>
              <a:rPr lang="en-US" sz="2800" dirty="0"/>
              <a:t>Following community based organization (CBO) safety guidelines;</a:t>
            </a:r>
          </a:p>
          <a:p>
            <a:pPr lvl="1"/>
            <a:r>
              <a:rPr lang="en-US" sz="2800" dirty="0"/>
              <a:t>Maintaining visual line-of-sight;</a:t>
            </a:r>
          </a:p>
          <a:p>
            <a:pPr lvl="1"/>
            <a:r>
              <a:rPr lang="en-US" sz="2800" dirty="0"/>
              <a:t>Getting to know your drone; and</a:t>
            </a:r>
          </a:p>
          <a:p>
            <a:pPr lvl="1"/>
            <a:r>
              <a:rPr lang="en-US" sz="2800" dirty="0"/>
              <a:t>Joining the community to keep learning.</a:t>
            </a:r>
          </a:p>
        </p:txBody>
      </p:sp>
    </p:spTree>
    <p:extLst>
      <p:ext uri="{BB962C8B-B14F-4D97-AF65-F5344CB8AC3E}">
        <p14:creationId xmlns:p14="http://schemas.microsoft.com/office/powerpoint/2010/main" val="4273526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FAA Unmanned Aircraft Systems (UAS) Basics</a:t>
            </a:r>
          </a:p>
        </p:txBody>
      </p:sp>
    </p:spTree>
    <p:extLst>
      <p:ext uri="{BB962C8B-B14F-4D97-AF65-F5344CB8AC3E}">
        <p14:creationId xmlns:p14="http://schemas.microsoft.com/office/powerpoint/2010/main" val="33084232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B4UFLY App</a:t>
            </a:r>
          </a:p>
        </p:txBody>
      </p:sp>
      <p:sp>
        <p:nvSpPr>
          <p:cNvPr id="4" name="TextBox 3"/>
          <p:cNvSpPr txBox="1"/>
          <p:nvPr/>
        </p:nvSpPr>
        <p:spPr>
          <a:xfrm>
            <a:off x="965200" y="2046288"/>
            <a:ext cx="4752975" cy="4198516"/>
          </a:xfrm>
          <a:prstGeom prst="rect">
            <a:avLst/>
          </a:prstGeom>
          <a:noFill/>
        </p:spPr>
        <p:txBody>
          <a:bodyPr wrap="square" rtlCol="0">
            <a:normAutofit lnSpcReduction="10000"/>
          </a:bodyPr>
          <a:lstStyle/>
          <a:p>
            <a:pPr marL="342900" indent="-342900">
              <a:spcBef>
                <a:spcPts val="600"/>
              </a:spcBef>
              <a:buFont typeface="Arial" panose="020B0604020202020204" pitchFamily="34" charset="0"/>
              <a:buChar char="•"/>
            </a:pPr>
            <a:r>
              <a:rPr lang="en-US" sz="2400" b="1" dirty="0">
                <a:solidFill>
                  <a:prstClr val="black"/>
                </a:solidFill>
                <a:latin typeface="Cambria" panose="02040503050406030204" pitchFamily="18" charset="0"/>
                <a:ea typeface="Cambria" panose="02040503050406030204" pitchFamily="18" charset="0"/>
              </a:rPr>
              <a:t>B4UFLY helps recreational flyers know where they can and cannot fly with interactive maps</a:t>
            </a:r>
          </a:p>
          <a:p>
            <a:pPr marL="800100" lvl="1" indent="-342900">
              <a:spcBef>
                <a:spcPts val="600"/>
              </a:spcBef>
              <a:buFont typeface="Arial" panose="020B0604020202020204" pitchFamily="34" charset="0"/>
              <a:buChar char="•"/>
            </a:pPr>
            <a:r>
              <a:rPr lang="en-US" sz="2000" dirty="0">
                <a:solidFill>
                  <a:prstClr val="black"/>
                </a:solidFill>
                <a:latin typeface="Cambria" panose="02040503050406030204" pitchFamily="18" charset="0"/>
                <a:ea typeface="Cambria" panose="02040503050406030204" pitchFamily="18" charset="0"/>
              </a:rPr>
              <a:t>2016: B4UFLY launched (FAA’s first mobile app)</a:t>
            </a:r>
          </a:p>
          <a:p>
            <a:pPr marL="800100" lvl="1" indent="-342900">
              <a:spcBef>
                <a:spcPts val="600"/>
              </a:spcBef>
              <a:buFont typeface="Arial" panose="020B0604020202020204" pitchFamily="34" charset="0"/>
              <a:buChar char="•"/>
            </a:pPr>
            <a:r>
              <a:rPr lang="en-US" sz="2000" dirty="0">
                <a:solidFill>
                  <a:prstClr val="black"/>
                </a:solidFill>
                <a:latin typeface="Cambria" panose="02040503050406030204" pitchFamily="18" charset="0"/>
                <a:ea typeface="Cambria" panose="02040503050406030204" pitchFamily="18" charset="0"/>
              </a:rPr>
              <a:t>2019: FAA partnered with Kittyhawk to improve the B4UFLY user experience and launched the new app to the public</a:t>
            </a:r>
          </a:p>
          <a:p>
            <a:pPr marL="800100" lvl="1" indent="-342900">
              <a:spcBef>
                <a:spcPts val="600"/>
              </a:spcBef>
              <a:buFont typeface="Arial" panose="020B0604020202020204" pitchFamily="34" charset="0"/>
              <a:buChar char="•"/>
            </a:pPr>
            <a:r>
              <a:rPr lang="en-US" sz="2000" dirty="0">
                <a:solidFill>
                  <a:prstClr val="black"/>
                </a:solidFill>
                <a:latin typeface="Cambria" panose="02040503050406030204" pitchFamily="18" charset="0"/>
                <a:ea typeface="Cambria" panose="02040503050406030204" pitchFamily="18" charset="0"/>
              </a:rPr>
              <a:t>Over 15 million lookups and counting</a:t>
            </a:r>
          </a:p>
          <a:p>
            <a:endParaRPr lang="en-US" dirty="0">
              <a:solidFill>
                <a:prstClr val="black"/>
              </a:solidFill>
              <a:latin typeface="Aria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0350" y="2238374"/>
            <a:ext cx="3848100" cy="3495675"/>
          </a:xfrm>
          <a:prstGeom prst="rect">
            <a:avLst/>
          </a:prstGeom>
        </p:spPr>
      </p:pic>
    </p:spTree>
    <p:extLst>
      <p:ext uri="{BB962C8B-B14F-4D97-AF65-F5344CB8AC3E}">
        <p14:creationId xmlns:p14="http://schemas.microsoft.com/office/powerpoint/2010/main" val="38841745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2"/>
          <a:stretch>
            <a:fillRect/>
          </a:stretch>
        </p:blipFill>
        <p:spPr>
          <a:xfrm>
            <a:off x="935696" y="1825625"/>
            <a:ext cx="3346994" cy="3664014"/>
          </a:xfrm>
          <a:prstGeom prst="rect">
            <a:avLst/>
          </a:prstGeom>
        </p:spPr>
      </p:pic>
      <p:sp>
        <p:nvSpPr>
          <p:cNvPr id="5" name="Content Placeholder 4"/>
          <p:cNvSpPr>
            <a:spLocks noGrp="1"/>
          </p:cNvSpPr>
          <p:nvPr>
            <p:ph sz="half" idx="2"/>
          </p:nvPr>
        </p:nvSpPr>
        <p:spPr>
          <a:xfrm>
            <a:off x="4572001" y="1825625"/>
            <a:ext cx="7178566" cy="4249354"/>
          </a:xfrm>
        </p:spPr>
        <p:txBody>
          <a:bodyPr/>
          <a:lstStyle/>
          <a:p>
            <a:r>
              <a:rPr lang="en-US" dirty="0"/>
              <a:t>Keep your drone within your visual line of sight or use a visual observer who is with you</a:t>
            </a:r>
          </a:p>
          <a:p>
            <a:r>
              <a:rPr lang="en-US" dirty="0"/>
              <a:t>Always give way to traditional aircraft</a:t>
            </a:r>
          </a:p>
          <a:p>
            <a:r>
              <a:rPr lang="en-US" dirty="0"/>
              <a:t>Fly at or below 400 feet</a:t>
            </a:r>
          </a:p>
          <a:p>
            <a:r>
              <a:rPr lang="en-US" dirty="0"/>
              <a:t>Understand local laws</a:t>
            </a:r>
          </a:p>
          <a:p>
            <a:r>
              <a:rPr lang="en-US" dirty="0"/>
              <a:t>Never operate in a dangerous manner</a:t>
            </a:r>
          </a:p>
          <a:p>
            <a:r>
              <a:rPr lang="en-US" dirty="0"/>
              <a:t>Follow the safety guidelines of a community based organization</a:t>
            </a:r>
          </a:p>
          <a:p>
            <a:endParaRPr lang="en-US" dirty="0"/>
          </a:p>
        </p:txBody>
      </p:sp>
      <p:sp>
        <p:nvSpPr>
          <p:cNvPr id="2" name="Title 1"/>
          <p:cNvSpPr>
            <a:spLocks noGrp="1"/>
          </p:cNvSpPr>
          <p:nvPr>
            <p:ph type="title"/>
          </p:nvPr>
        </p:nvSpPr>
        <p:spPr/>
        <p:txBody>
          <a:bodyPr/>
          <a:lstStyle/>
          <a:p>
            <a:r>
              <a:rPr lang="en-US" dirty="0"/>
              <a:t>Flying For Fun</a:t>
            </a:r>
          </a:p>
        </p:txBody>
      </p:sp>
    </p:spTree>
    <p:extLst>
      <p:ext uri="{BB962C8B-B14F-4D97-AF65-F5344CB8AC3E}">
        <p14:creationId xmlns:p14="http://schemas.microsoft.com/office/powerpoint/2010/main" val="1719630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a:t>Requirements</a:t>
            </a:r>
          </a:p>
        </p:txBody>
      </p:sp>
      <p:sp>
        <p:nvSpPr>
          <p:cNvPr id="6" name="Content Placeholder 5"/>
          <p:cNvSpPr>
            <a:spLocks noGrp="1"/>
          </p:cNvSpPr>
          <p:nvPr>
            <p:ph sz="half" idx="2"/>
          </p:nvPr>
        </p:nvSpPr>
        <p:spPr/>
        <p:txBody>
          <a:bodyPr/>
          <a:lstStyle/>
          <a:p>
            <a:r>
              <a:rPr lang="en-US" dirty="0"/>
              <a:t>At least 16 years old</a:t>
            </a:r>
          </a:p>
          <a:p>
            <a:r>
              <a:rPr lang="en-US" dirty="0"/>
              <a:t>Able to read, write, speak, and understand English</a:t>
            </a:r>
          </a:p>
          <a:p>
            <a:r>
              <a:rPr lang="en-US" dirty="0"/>
              <a:t>Be in a physical and mental condition to safely fly a UAS</a:t>
            </a:r>
          </a:p>
        </p:txBody>
      </p:sp>
      <p:sp>
        <p:nvSpPr>
          <p:cNvPr id="7" name="Text Placeholder 6"/>
          <p:cNvSpPr>
            <a:spLocks noGrp="1"/>
          </p:cNvSpPr>
          <p:nvPr>
            <p:ph type="body" sz="quarter" idx="3"/>
          </p:nvPr>
        </p:nvSpPr>
        <p:spPr/>
        <p:txBody>
          <a:bodyPr/>
          <a:lstStyle/>
          <a:p>
            <a:r>
              <a:rPr lang="en-US" dirty="0"/>
              <a:t>Steps</a:t>
            </a:r>
          </a:p>
        </p:txBody>
      </p:sp>
      <p:sp>
        <p:nvSpPr>
          <p:cNvPr id="8" name="Content Placeholder 7"/>
          <p:cNvSpPr>
            <a:spLocks noGrp="1"/>
          </p:cNvSpPr>
          <p:nvPr>
            <p:ph sz="quarter" idx="4"/>
          </p:nvPr>
        </p:nvSpPr>
        <p:spPr/>
        <p:txBody>
          <a:bodyPr/>
          <a:lstStyle/>
          <a:p>
            <a:pPr marL="457200" indent="-457200">
              <a:buAutoNum type="arabicPeriod"/>
            </a:pPr>
            <a:r>
              <a:rPr lang="en-US" dirty="0"/>
              <a:t>Learn the rules (14 CFR part 107)</a:t>
            </a:r>
          </a:p>
          <a:p>
            <a:pPr marL="457200" indent="-457200">
              <a:buAutoNum type="arabicPeriod"/>
            </a:pPr>
            <a:r>
              <a:rPr lang="en-US" dirty="0"/>
              <a:t>Pass a knowledge test</a:t>
            </a:r>
          </a:p>
          <a:p>
            <a:pPr marL="457200" indent="-457200">
              <a:buAutoNum type="arabicPeriod"/>
            </a:pPr>
            <a:r>
              <a:rPr lang="en-US" dirty="0"/>
              <a:t>Register your drone with the FAA</a:t>
            </a:r>
          </a:p>
        </p:txBody>
      </p:sp>
      <p:sp>
        <p:nvSpPr>
          <p:cNvPr id="3" name="Title 2"/>
          <p:cNvSpPr>
            <a:spLocks noGrp="1"/>
          </p:cNvSpPr>
          <p:nvPr>
            <p:ph type="title"/>
          </p:nvPr>
        </p:nvSpPr>
        <p:spPr/>
        <p:txBody>
          <a:bodyPr/>
          <a:lstStyle/>
          <a:p>
            <a:r>
              <a:rPr lang="en-US" dirty="0"/>
              <a:t>Become a Certificated Remote Pilot</a:t>
            </a:r>
          </a:p>
        </p:txBody>
      </p:sp>
    </p:spTree>
    <p:extLst>
      <p:ext uri="{BB962C8B-B14F-4D97-AF65-F5344CB8AC3E}">
        <p14:creationId xmlns:p14="http://schemas.microsoft.com/office/powerpoint/2010/main" val="12978268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Small UAS Rule (14 CFR Part 107)</a:t>
            </a:r>
          </a:p>
        </p:txBody>
      </p:sp>
      <p:grpSp>
        <p:nvGrpSpPr>
          <p:cNvPr id="20" name="Group 19"/>
          <p:cNvGrpSpPr/>
          <p:nvPr/>
        </p:nvGrpSpPr>
        <p:grpSpPr>
          <a:xfrm>
            <a:off x="2992581" y="1835273"/>
            <a:ext cx="1795393" cy="2254590"/>
            <a:chOff x="3929" y="1267837"/>
            <a:chExt cx="2680784" cy="3013650"/>
          </a:xfrm>
          <a:scene3d>
            <a:camera prst="orthographicFront"/>
            <a:lightRig rig="flat" dir="t"/>
          </a:scene3d>
        </p:grpSpPr>
        <p:sp>
          <p:nvSpPr>
            <p:cNvPr id="27" name="Rectangle 26"/>
            <p:cNvSpPr/>
            <p:nvPr/>
          </p:nvSpPr>
          <p:spPr>
            <a:xfrm>
              <a:off x="3930" y="1381125"/>
              <a:ext cx="2680783" cy="2900362"/>
            </a:xfrm>
            <a:prstGeom prst="rect">
              <a:avLst/>
            </a:prstGeom>
            <a:sp3d prstMaterial="dkEdge">
              <a:bevelT w="8200" h="38100"/>
            </a:sp3d>
          </p:spPr>
          <p:style>
            <a:lnRef idx="0">
              <a:schemeClr val="lt1">
                <a:hueOff val="0"/>
                <a:satOff val="0"/>
                <a:lumOff val="0"/>
                <a:alphaOff val="0"/>
              </a:schemeClr>
            </a:lnRef>
            <a:fillRef idx="2">
              <a:schemeClr val="accent1">
                <a:alpha val="90000"/>
                <a:hueOff val="0"/>
                <a:satOff val="0"/>
                <a:lumOff val="0"/>
                <a:alphaOff val="0"/>
              </a:schemeClr>
            </a:fillRef>
            <a:effectRef idx="1">
              <a:schemeClr val="accent1">
                <a:alpha val="90000"/>
                <a:hueOff val="0"/>
                <a:satOff val="0"/>
                <a:lumOff val="0"/>
                <a:alphaOff val="0"/>
              </a:schemeClr>
            </a:effectRef>
            <a:fontRef idx="minor">
              <a:schemeClr val="dk1"/>
            </a:fontRef>
          </p:style>
        </p:sp>
        <p:sp>
          <p:nvSpPr>
            <p:cNvPr id="28" name="TextBox 27"/>
            <p:cNvSpPr txBox="1"/>
            <p:nvPr/>
          </p:nvSpPr>
          <p:spPr>
            <a:xfrm>
              <a:off x="3929" y="1267837"/>
              <a:ext cx="2680783" cy="2900362"/>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2000" kern="1200" dirty="0"/>
                <a:t>First rule for small UAS </a:t>
              </a:r>
            </a:p>
            <a:p>
              <a:pPr lvl="0" algn="ctr" defTabSz="1333500">
                <a:lnSpc>
                  <a:spcPct val="90000"/>
                </a:lnSpc>
                <a:spcBef>
                  <a:spcPct val="0"/>
                </a:spcBef>
                <a:spcAft>
                  <a:spcPct val="35000"/>
                </a:spcAft>
              </a:pPr>
              <a:r>
                <a:rPr lang="en-US" sz="2000" kern="1200" dirty="0"/>
                <a:t>(&lt;55 pounds)</a:t>
              </a:r>
            </a:p>
          </p:txBody>
        </p:sp>
      </p:grpSp>
      <p:grpSp>
        <p:nvGrpSpPr>
          <p:cNvPr id="21" name="Group 20"/>
          <p:cNvGrpSpPr/>
          <p:nvPr/>
        </p:nvGrpSpPr>
        <p:grpSpPr>
          <a:xfrm>
            <a:off x="4825467" y="1914237"/>
            <a:ext cx="1974343" cy="2175625"/>
            <a:chOff x="2684714" y="1381125"/>
            <a:chExt cx="2680783" cy="2900362"/>
          </a:xfrm>
          <a:scene3d>
            <a:camera prst="orthographicFront"/>
            <a:lightRig rig="flat" dir="t"/>
          </a:scene3d>
        </p:grpSpPr>
        <p:sp>
          <p:nvSpPr>
            <p:cNvPr id="25" name="Rectangle 24"/>
            <p:cNvSpPr/>
            <p:nvPr/>
          </p:nvSpPr>
          <p:spPr>
            <a:xfrm>
              <a:off x="2684714" y="1381125"/>
              <a:ext cx="2680783" cy="2900362"/>
            </a:xfrm>
            <a:prstGeom prst="rect">
              <a:avLst/>
            </a:prstGeom>
            <a:sp3d prstMaterial="dkEdge">
              <a:bevelT w="8200" h="38100"/>
            </a:sp3d>
          </p:spPr>
          <p:style>
            <a:lnRef idx="0">
              <a:schemeClr val="lt1">
                <a:hueOff val="0"/>
                <a:satOff val="0"/>
                <a:lumOff val="0"/>
                <a:alphaOff val="0"/>
              </a:schemeClr>
            </a:lnRef>
            <a:fillRef idx="2">
              <a:schemeClr val="accent1">
                <a:alpha val="90000"/>
                <a:hueOff val="0"/>
                <a:satOff val="0"/>
                <a:lumOff val="0"/>
                <a:alphaOff val="-20000"/>
              </a:schemeClr>
            </a:fillRef>
            <a:effectRef idx="1">
              <a:schemeClr val="accent1">
                <a:alpha val="90000"/>
                <a:hueOff val="0"/>
                <a:satOff val="0"/>
                <a:lumOff val="0"/>
                <a:alphaOff val="-20000"/>
              </a:schemeClr>
            </a:effectRef>
            <a:fontRef idx="minor">
              <a:schemeClr val="dk1"/>
            </a:fontRef>
          </p:style>
        </p:sp>
        <p:sp>
          <p:nvSpPr>
            <p:cNvPr id="26" name="TextBox 25"/>
            <p:cNvSpPr txBox="1"/>
            <p:nvPr/>
          </p:nvSpPr>
          <p:spPr>
            <a:xfrm>
              <a:off x="2684714" y="1381125"/>
              <a:ext cx="2680783" cy="2900362"/>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2000" kern="1200" dirty="0"/>
                <a:t>Commercial, hobby, governmental operators can operate under Part 107</a:t>
              </a:r>
            </a:p>
          </p:txBody>
        </p:sp>
      </p:grpSp>
      <p:grpSp>
        <p:nvGrpSpPr>
          <p:cNvPr id="22" name="Group 21"/>
          <p:cNvGrpSpPr/>
          <p:nvPr/>
        </p:nvGrpSpPr>
        <p:grpSpPr>
          <a:xfrm>
            <a:off x="6841234" y="1914239"/>
            <a:ext cx="1887130" cy="2175624"/>
            <a:chOff x="5365498" y="1381125"/>
            <a:chExt cx="2680783" cy="2900362"/>
          </a:xfrm>
          <a:scene3d>
            <a:camera prst="orthographicFront"/>
            <a:lightRig rig="flat" dir="t"/>
          </a:scene3d>
        </p:grpSpPr>
        <p:sp>
          <p:nvSpPr>
            <p:cNvPr id="23" name="Rectangle 22"/>
            <p:cNvSpPr/>
            <p:nvPr/>
          </p:nvSpPr>
          <p:spPr>
            <a:xfrm>
              <a:off x="5365498" y="1381125"/>
              <a:ext cx="2680783" cy="2900362"/>
            </a:xfrm>
            <a:prstGeom prst="rect">
              <a:avLst/>
            </a:prstGeom>
            <a:sp3d prstMaterial="dkEdge">
              <a:bevelT w="8200" h="38100"/>
            </a:sp3d>
          </p:spPr>
          <p:style>
            <a:lnRef idx="0">
              <a:schemeClr val="lt1">
                <a:hueOff val="0"/>
                <a:satOff val="0"/>
                <a:lumOff val="0"/>
                <a:alphaOff val="0"/>
              </a:schemeClr>
            </a:lnRef>
            <a:fillRef idx="2">
              <a:schemeClr val="accent1">
                <a:alpha val="90000"/>
                <a:hueOff val="0"/>
                <a:satOff val="0"/>
                <a:lumOff val="0"/>
                <a:alphaOff val="-40000"/>
              </a:schemeClr>
            </a:fillRef>
            <a:effectRef idx="1">
              <a:schemeClr val="accent1">
                <a:alpha val="90000"/>
                <a:hueOff val="0"/>
                <a:satOff val="0"/>
                <a:lumOff val="0"/>
                <a:alphaOff val="-40000"/>
              </a:schemeClr>
            </a:effectRef>
            <a:fontRef idx="minor">
              <a:schemeClr val="dk1"/>
            </a:fontRef>
          </p:style>
        </p:sp>
        <p:sp>
          <p:nvSpPr>
            <p:cNvPr id="24" name="TextBox 23"/>
            <p:cNvSpPr txBox="1"/>
            <p:nvPr/>
          </p:nvSpPr>
          <p:spPr>
            <a:xfrm>
              <a:off x="5365498" y="1381126"/>
              <a:ext cx="2680783" cy="2878367"/>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2000" kern="1200" dirty="0"/>
                <a:t>Became effective August 29, 2016</a:t>
              </a:r>
            </a:p>
          </p:txBody>
        </p:sp>
      </p:grpSp>
      <p:sp>
        <p:nvSpPr>
          <p:cNvPr id="9" name="Rectangle 8"/>
          <p:cNvSpPr/>
          <p:nvPr/>
        </p:nvSpPr>
        <p:spPr>
          <a:xfrm>
            <a:off x="1895303" y="4206240"/>
            <a:ext cx="8030094" cy="1562791"/>
          </a:xfrm>
          <a:prstGeom prst="rect">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247209" y="4292139"/>
            <a:ext cx="8293330" cy="1384995"/>
          </a:xfrm>
          <a:prstGeom prst="rect">
            <a:avLst/>
          </a:prstGeom>
          <a:noFill/>
        </p:spPr>
        <p:txBody>
          <a:bodyPr wrap="square" rtlCol="0">
            <a:spAutoFit/>
          </a:bodyPr>
          <a:lstStyle/>
          <a:p>
            <a:pPr lvl="0"/>
            <a:r>
              <a:rPr lang="en-US" sz="2400" dirty="0"/>
              <a:t>Recent part 107 amendment permits routine operations </a:t>
            </a:r>
          </a:p>
          <a:p>
            <a:pPr marL="628650" lvl="1" indent="-171450">
              <a:buFont typeface="Arial" panose="020B0604020202020204" pitchFamily="34" charset="0"/>
              <a:buChar char="•"/>
            </a:pPr>
            <a:r>
              <a:rPr lang="en-US" sz="2000" dirty="0"/>
              <a:t>over people</a:t>
            </a:r>
          </a:p>
          <a:p>
            <a:pPr marL="628650" lvl="1" indent="-171450">
              <a:buFont typeface="Arial" panose="020B0604020202020204" pitchFamily="34" charset="0"/>
              <a:buChar char="•"/>
            </a:pPr>
            <a:r>
              <a:rPr lang="en-US" sz="2000" dirty="0"/>
              <a:t>over moving vehicles</a:t>
            </a:r>
          </a:p>
          <a:p>
            <a:pPr marL="628650" lvl="1" indent="-171450">
              <a:buFont typeface="Arial" panose="020B0604020202020204" pitchFamily="34" charset="0"/>
              <a:buChar char="•"/>
            </a:pPr>
            <a:r>
              <a:rPr lang="en-US" sz="2000" dirty="0"/>
              <a:t>at night under certain conditions</a:t>
            </a:r>
          </a:p>
        </p:txBody>
      </p:sp>
    </p:spTree>
    <p:extLst>
      <p:ext uri="{BB962C8B-B14F-4D97-AF65-F5344CB8AC3E}">
        <p14:creationId xmlns:p14="http://schemas.microsoft.com/office/powerpoint/2010/main" val="13468331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199" y="365125"/>
            <a:ext cx="11270673" cy="1325563"/>
          </a:xfrm>
        </p:spPr>
        <p:txBody>
          <a:bodyPr/>
          <a:lstStyle/>
          <a:p>
            <a:r>
              <a:rPr lang="en-US" sz="3600" dirty="0"/>
              <a:t>LAANC</a:t>
            </a:r>
            <a:br>
              <a:rPr lang="en-US" sz="3600" dirty="0"/>
            </a:br>
            <a:r>
              <a:rPr lang="en-US" sz="3600" dirty="0"/>
              <a:t>(Low Altitude Authorization and Notification Capability)</a:t>
            </a:r>
          </a:p>
        </p:txBody>
      </p:sp>
      <p:pic>
        <p:nvPicPr>
          <p:cNvPr id="6" name="Content Placeholder 5"/>
          <p:cNvPicPr>
            <a:picLocks noGrp="1" noChangeAspect="1"/>
          </p:cNvPicPr>
          <p:nvPr>
            <p:ph idx="1"/>
          </p:nvPr>
        </p:nvPicPr>
        <p:blipFill rotWithShape="1">
          <a:blip r:embed="rId3"/>
          <a:srcRect l="353" t="17453" r="1461" b="16395"/>
          <a:stretch/>
        </p:blipFill>
        <p:spPr>
          <a:xfrm>
            <a:off x="3373847" y="1690688"/>
            <a:ext cx="5582432" cy="3008893"/>
          </a:xfrm>
          <a:prstGeom prst="rect">
            <a:avLst/>
          </a:prstGeom>
        </p:spPr>
      </p:pic>
      <p:sp>
        <p:nvSpPr>
          <p:cNvPr id="7" name="Rounded Rectangle 6"/>
          <p:cNvSpPr/>
          <p:nvPr/>
        </p:nvSpPr>
        <p:spPr bwMode="auto">
          <a:xfrm>
            <a:off x="2850363" y="4865784"/>
            <a:ext cx="6629400" cy="936427"/>
          </a:xfrm>
          <a:prstGeom prst="roundRect">
            <a:avLst/>
          </a:prstGeom>
          <a:solidFill>
            <a:schemeClr val="bg1"/>
          </a:solidFill>
          <a:ln w="9525" cap="flat" cmpd="sng" algn="ctr">
            <a:solidFill>
              <a:schemeClr val="tx1"/>
            </a:solidFill>
            <a:prstDash val="solid"/>
            <a:round/>
            <a:headEnd type="none" w="med" len="med"/>
            <a:tailEnd type="none" w="med" len="med"/>
          </a:ln>
          <a:effectLst>
            <a:glow rad="63500">
              <a:schemeClr val="accent1">
                <a:satMod val="175000"/>
                <a:alpha val="40000"/>
              </a:schemeClr>
            </a:glow>
            <a:outerShdw dist="35921" dir="2700000" algn="ctr" rotWithShape="0">
              <a:schemeClr val="bg2"/>
            </a:outerShdw>
          </a:effectLst>
        </p:spPr>
        <p:txBody>
          <a:bodyPr vert="horz" wrap="square" lIns="91440" tIns="45720" rIns="91440" bIns="45720" numCol="1" rtlCol="0"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30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Goals</a:t>
            </a:r>
          </a:p>
          <a:p>
            <a:pPr marL="171450" marR="0" lvl="0" indent="-171450" algn="l" defTabSz="914400" rtl="0" eaLnBrk="1" fontAlgn="base"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mn-cs"/>
              </a:rPr>
              <a:t>Enable efficient notification and authorization services to small UAS operators  </a:t>
            </a:r>
          </a:p>
          <a:p>
            <a:pPr marL="171450" marR="0" lvl="0" indent="-171450" algn="l" defTabSz="914400" rtl="0" eaLnBrk="1" fontAlgn="base"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mn-cs"/>
              </a:rPr>
              <a:t>Provide the data exchange framework for UAS traffic management (UTM)</a:t>
            </a:r>
          </a:p>
        </p:txBody>
      </p:sp>
    </p:spTree>
    <p:extLst>
      <p:ext uri="{BB962C8B-B14F-4D97-AF65-F5344CB8AC3E}">
        <p14:creationId xmlns:p14="http://schemas.microsoft.com/office/powerpoint/2010/main" val="32234195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8783" y="-1"/>
            <a:ext cx="11847443" cy="5791201"/>
          </a:xfrm>
          <a:prstGeom prst="rect">
            <a:avLst/>
          </a:prstGeom>
        </p:spPr>
      </p:pic>
    </p:spTree>
    <p:extLst>
      <p:ext uri="{BB962C8B-B14F-4D97-AF65-F5344CB8AC3E}">
        <p14:creationId xmlns:p14="http://schemas.microsoft.com/office/powerpoint/2010/main" val="9815740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Reporting Unsafe Drone Activity</a:t>
            </a:r>
          </a:p>
        </p:txBody>
      </p:sp>
      <p:sp>
        <p:nvSpPr>
          <p:cNvPr id="3" name="Content Placeholder 2"/>
          <p:cNvSpPr>
            <a:spLocks noGrp="1"/>
          </p:cNvSpPr>
          <p:nvPr>
            <p:ph idx="1"/>
          </p:nvPr>
        </p:nvSpPr>
        <p:spPr/>
        <p:txBody>
          <a:bodyPr/>
          <a:lstStyle/>
          <a:p>
            <a:pPr marL="342900" lvl="0" indent="-342900" fontAlgn="base">
              <a:spcBef>
                <a:spcPct val="20000"/>
              </a:spcBef>
              <a:spcAft>
                <a:spcPct val="0"/>
              </a:spcAft>
              <a:buFontTx/>
              <a:buChar char="•"/>
            </a:pPr>
            <a:r>
              <a:rPr lang="en-US" b="1" kern="0" dirty="0">
                <a:solidFill>
                  <a:prstClr val="black"/>
                </a:solidFill>
              </a:rPr>
              <a:t>While flying or at the airport:</a:t>
            </a:r>
          </a:p>
          <a:p>
            <a:pPr marL="742950" lvl="1" indent="-285750" fontAlgn="base">
              <a:spcBef>
                <a:spcPct val="20000"/>
              </a:spcBef>
              <a:spcAft>
                <a:spcPct val="0"/>
              </a:spcAft>
              <a:buFontTx/>
              <a:buChar char="–"/>
            </a:pPr>
            <a:r>
              <a:rPr lang="en-US" kern="0" dirty="0">
                <a:solidFill>
                  <a:prstClr val="black"/>
                </a:solidFill>
              </a:rPr>
              <a:t>Report the sighting to Air Traffic Control</a:t>
            </a:r>
          </a:p>
          <a:p>
            <a:pPr lvl="2" fontAlgn="base">
              <a:spcBef>
                <a:spcPct val="20000"/>
              </a:spcBef>
              <a:spcAft>
                <a:spcPct val="0"/>
              </a:spcAft>
              <a:buFontTx/>
              <a:buChar char="•"/>
            </a:pPr>
            <a:r>
              <a:rPr lang="en-US" kern="0" dirty="0">
                <a:solidFill>
                  <a:prstClr val="black"/>
                </a:solidFill>
              </a:rPr>
              <a:t>Note the location, altitude, and characteristics of the aircraft</a:t>
            </a:r>
          </a:p>
          <a:p>
            <a:pPr marL="342900" lvl="0" indent="-342900" fontAlgn="base">
              <a:spcBef>
                <a:spcPct val="20000"/>
              </a:spcBef>
              <a:spcAft>
                <a:spcPct val="0"/>
              </a:spcAft>
              <a:buFontTx/>
              <a:buChar char="•"/>
            </a:pPr>
            <a:r>
              <a:rPr lang="en-US" b="1" kern="0" dirty="0">
                <a:solidFill>
                  <a:prstClr val="black"/>
                </a:solidFill>
              </a:rPr>
              <a:t>Anywhere else:</a:t>
            </a:r>
          </a:p>
          <a:p>
            <a:pPr marL="742950" lvl="1" indent="-285750" fontAlgn="base">
              <a:spcBef>
                <a:spcPct val="20000"/>
              </a:spcBef>
              <a:spcAft>
                <a:spcPct val="0"/>
              </a:spcAft>
              <a:buFontTx/>
              <a:buChar char="–"/>
            </a:pPr>
            <a:r>
              <a:rPr lang="en-US" kern="0" dirty="0">
                <a:solidFill>
                  <a:prstClr val="black"/>
                </a:solidFill>
              </a:rPr>
              <a:t>Call local law enforcement</a:t>
            </a:r>
          </a:p>
          <a:p>
            <a:pPr lvl="2" fontAlgn="base">
              <a:spcBef>
                <a:spcPct val="20000"/>
              </a:spcBef>
              <a:spcAft>
                <a:spcPct val="0"/>
              </a:spcAft>
              <a:buFontTx/>
              <a:buChar char="•"/>
            </a:pPr>
            <a:r>
              <a:rPr lang="en-US" kern="0" dirty="0">
                <a:solidFill>
                  <a:prstClr val="black"/>
                </a:solidFill>
              </a:rPr>
              <a:t>The FAA has published guidance for law enforcement to help them respond to unsafe UAS activity</a:t>
            </a:r>
          </a:p>
          <a:p>
            <a:pPr marL="342900" lvl="0" indent="-342900" fontAlgn="base">
              <a:spcBef>
                <a:spcPct val="20000"/>
              </a:spcBef>
              <a:spcAft>
                <a:spcPct val="0"/>
              </a:spcAft>
              <a:buFontTx/>
              <a:buChar char="•"/>
            </a:pPr>
            <a:r>
              <a:rPr lang="en-US" b="1" kern="0" dirty="0">
                <a:solidFill>
                  <a:prstClr val="black"/>
                </a:solidFill>
              </a:rPr>
              <a:t>Be as detailed &amp; specific as possible</a:t>
            </a:r>
          </a:p>
          <a:p>
            <a:pPr marL="742950" lvl="1" indent="-285750" fontAlgn="base">
              <a:spcBef>
                <a:spcPct val="20000"/>
              </a:spcBef>
              <a:spcAft>
                <a:spcPct val="0"/>
              </a:spcAft>
              <a:buFontTx/>
              <a:buChar char="–"/>
            </a:pPr>
            <a:r>
              <a:rPr lang="en-US" kern="0" dirty="0">
                <a:solidFill>
                  <a:prstClr val="black"/>
                </a:solidFill>
              </a:rPr>
              <a:t>Location, altitude, direction, pictures, videos, etc.</a:t>
            </a:r>
          </a:p>
        </p:txBody>
      </p:sp>
    </p:spTree>
    <p:extLst>
      <p:ext uri="{BB962C8B-B14F-4D97-AF65-F5344CB8AC3E}">
        <p14:creationId xmlns:p14="http://schemas.microsoft.com/office/powerpoint/2010/main" val="37990715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Collaboration with Law Enforcement</a:t>
            </a:r>
          </a:p>
        </p:txBody>
      </p:sp>
      <p:sp>
        <p:nvSpPr>
          <p:cNvPr id="3" name="Content Placeholder 2"/>
          <p:cNvSpPr>
            <a:spLocks noGrp="1"/>
          </p:cNvSpPr>
          <p:nvPr>
            <p:ph idx="1"/>
          </p:nvPr>
        </p:nvSpPr>
        <p:spPr/>
        <p:txBody>
          <a:bodyPr/>
          <a:lstStyle/>
          <a:p>
            <a:r>
              <a:rPr lang="en-US" dirty="0"/>
              <a:t>FAA works with Law Enforcement Agents (LEAs) to educate and provide guidance on authority</a:t>
            </a:r>
          </a:p>
          <a:p>
            <a:r>
              <a:rPr lang="en-US" dirty="0"/>
              <a:t>FAA's Law Enforcement Assistance Program (LEAP)</a:t>
            </a:r>
          </a:p>
          <a:p>
            <a:pPr lvl="1"/>
            <a:r>
              <a:rPr lang="en-US" dirty="0"/>
              <a:t>Special agents from LEAP are your point of contact for federal, state, local, tribal, territorial and international law enforcement agencies.</a:t>
            </a:r>
          </a:p>
          <a:p>
            <a:pPr lvl="1"/>
            <a:r>
              <a:rPr lang="en-US" dirty="0"/>
              <a:t>Special agents can provide information on drone enforcement and registration matters.</a:t>
            </a:r>
          </a:p>
          <a:p>
            <a:pPr lvl="1"/>
            <a:r>
              <a:rPr lang="en-US" dirty="0"/>
              <a:t>Providing a LEAP special agent with reports of suspected unauthorized UAS incidents in a timely manner increases the FAA's ability to take enforcement action when appropriate.</a:t>
            </a:r>
          </a:p>
          <a:p>
            <a:endParaRPr lang="en-US" dirty="0"/>
          </a:p>
          <a:p>
            <a:endParaRPr lang="en-US" dirty="0"/>
          </a:p>
        </p:txBody>
      </p:sp>
    </p:spTree>
    <p:extLst>
      <p:ext uri="{BB962C8B-B14F-4D97-AF65-F5344CB8AC3E}">
        <p14:creationId xmlns:p14="http://schemas.microsoft.com/office/powerpoint/2010/main" val="16209136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9113" y="1749287"/>
            <a:ext cx="11025809" cy="4240696"/>
          </a:xfrm>
        </p:spPr>
        <p:txBody>
          <a:bodyPr>
            <a:normAutofit fontScale="90000"/>
          </a:bodyPr>
          <a:lstStyle/>
          <a:p>
            <a:r>
              <a:rPr lang="en-US" dirty="0"/>
              <a:t>Nevada Revised Statutes 493</a:t>
            </a:r>
            <a:br>
              <a:rPr lang="en-US" dirty="0"/>
            </a:br>
            <a:r>
              <a:rPr lang="en-US" dirty="0"/>
              <a:t>NRS 493</a:t>
            </a:r>
            <a:br>
              <a:rPr lang="en-US" dirty="0"/>
            </a:br>
            <a:br>
              <a:rPr lang="en-US" dirty="0"/>
            </a:br>
            <a:r>
              <a:rPr lang="en-US" dirty="0"/>
              <a:t>TITLE 44 - AERONAUTICS</a:t>
            </a:r>
            <a:br>
              <a:rPr lang="en-US" dirty="0"/>
            </a:br>
            <a:br>
              <a:rPr lang="en-US" dirty="0"/>
            </a:br>
            <a:r>
              <a:rPr lang="en-US" dirty="0"/>
              <a:t>CHAPTER 493 - GENERAL PROVISIONS</a:t>
            </a:r>
            <a:br>
              <a:rPr lang="en-US" dirty="0"/>
            </a:br>
            <a:br>
              <a:rPr lang="en-US" dirty="0"/>
            </a:br>
            <a:r>
              <a:rPr lang="en-US" dirty="0"/>
              <a:t>UNIFORM LAW</a:t>
            </a:r>
          </a:p>
        </p:txBody>
      </p:sp>
    </p:spTree>
    <p:extLst>
      <p:ext uri="{BB962C8B-B14F-4D97-AF65-F5344CB8AC3E}">
        <p14:creationId xmlns:p14="http://schemas.microsoft.com/office/powerpoint/2010/main" val="39050627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NRS 493</a:t>
            </a:r>
          </a:p>
        </p:txBody>
      </p:sp>
      <p:sp>
        <p:nvSpPr>
          <p:cNvPr id="3" name="Content Placeholder 2"/>
          <p:cNvSpPr>
            <a:spLocks noGrp="1"/>
          </p:cNvSpPr>
          <p:nvPr>
            <p:ph idx="1"/>
          </p:nvPr>
        </p:nvSpPr>
        <p:spPr>
          <a:xfrm>
            <a:off x="0" y="1563757"/>
            <a:ext cx="12192000" cy="4532243"/>
          </a:xfrm>
        </p:spPr>
        <p:txBody>
          <a:bodyPr/>
          <a:lstStyle/>
          <a:p>
            <a:r>
              <a:rPr lang="en-US" dirty="0"/>
              <a:t>NRS 493.100	Dangerous flying: Penalty.</a:t>
            </a:r>
          </a:p>
          <a:p>
            <a:r>
              <a:rPr lang="en-US" dirty="0"/>
              <a:t>NRS 493.103	Unmanned aerial vehicles: Action for trespass                  				against owner or operator,</a:t>
            </a:r>
          </a:p>
          <a:p>
            <a:r>
              <a:rPr lang="en-US" dirty="0"/>
              <a:t>NRS 493.150	United States certificate, permit or license 						required for operation of civil aircraft within 						State.</a:t>
            </a:r>
          </a:p>
          <a:p>
            <a:r>
              <a:rPr lang="en-US" dirty="0"/>
              <a:t>NRS 493.140	Standards for determining whether operation is careless or 				reckless.</a:t>
            </a:r>
          </a:p>
          <a:p>
            <a:r>
              <a:rPr lang="en-US" dirty="0"/>
              <a:t>NRS 493.020     Definitions.  1. “Aircraft” includes unmanned aerial vehicle 				and any other vehicle used for navigation through the air.  </a:t>
            </a:r>
          </a:p>
          <a:p>
            <a:endParaRPr lang="en-US" dirty="0"/>
          </a:p>
        </p:txBody>
      </p:sp>
    </p:spTree>
    <p:extLst>
      <p:ext uri="{BB962C8B-B14F-4D97-AF65-F5344CB8AC3E}">
        <p14:creationId xmlns:p14="http://schemas.microsoft.com/office/powerpoint/2010/main" val="1705849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5784341" y="1690688"/>
          <a:ext cx="3411417" cy="14984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oup 6"/>
          <p:cNvGrpSpPr/>
          <p:nvPr/>
        </p:nvGrpSpPr>
        <p:grpSpPr>
          <a:xfrm>
            <a:off x="5784341" y="3223077"/>
            <a:ext cx="3874485" cy="2619581"/>
            <a:chOff x="164439" y="2667000"/>
            <a:chExt cx="4255161" cy="3244849"/>
          </a:xfrm>
        </p:grpSpPr>
        <p:sp>
          <p:nvSpPr>
            <p:cNvPr id="8" name="Rectangle 7"/>
            <p:cNvSpPr/>
            <p:nvPr/>
          </p:nvSpPr>
          <p:spPr bwMode="auto">
            <a:xfrm>
              <a:off x="164439" y="2667000"/>
              <a:ext cx="4255161" cy="519618"/>
            </a:xfrm>
            <a:prstGeom prst="rect">
              <a:avLst/>
            </a:prstGeom>
            <a:ln>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spAutoFit/>
            </a:bodyPr>
            <a:lstStyle/>
            <a:p>
              <a:pPr fontAlgn="base">
                <a:spcBef>
                  <a:spcPct val="50000"/>
                </a:spcBef>
                <a:spcAft>
                  <a:spcPct val="0"/>
                </a:spcAft>
                <a:buFontTx/>
                <a:buChar char="•"/>
              </a:pPr>
              <a:endParaRPr lang="en-US" sz="2400" dirty="0">
                <a:solidFill>
                  <a:schemeClr val="tx1"/>
                </a:solidFill>
                <a:latin typeface="Arial" pitchFamily="34" charset="0"/>
              </a:endParaRPr>
            </a:p>
          </p:txBody>
        </p:sp>
        <p:pic>
          <p:nvPicPr>
            <p:cNvPr id="9" name="Picture 2" descr="Image result for satellit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95400" y="2965803"/>
              <a:ext cx="1450833" cy="966980"/>
            </a:xfrm>
            <a:prstGeom prst="rect">
              <a:avLst/>
            </a:prstGeom>
            <a:noFill/>
            <a:ln>
              <a:solidFill>
                <a:schemeClr val="tx2">
                  <a:lumMod val="75000"/>
                </a:schemeClr>
              </a:solidFill>
            </a:ln>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9"/>
            <a:stretch>
              <a:fillRect/>
            </a:stretch>
          </p:blipFill>
          <p:spPr>
            <a:xfrm>
              <a:off x="2746233" y="4101747"/>
              <a:ext cx="1130666" cy="1130666"/>
            </a:xfrm>
            <a:prstGeom prst="rect">
              <a:avLst/>
            </a:prstGeom>
            <a:ln>
              <a:solidFill>
                <a:schemeClr val="tx2">
                  <a:lumMod val="75000"/>
                </a:schemeClr>
              </a:solidFill>
            </a:ln>
          </p:spPr>
        </p:pic>
        <p:pic>
          <p:nvPicPr>
            <p:cNvPr id="11" name="Picture 10"/>
            <p:cNvPicPr>
              <a:picLocks noChangeAspect="1"/>
            </p:cNvPicPr>
            <p:nvPr/>
          </p:nvPicPr>
          <p:blipFill>
            <a:blip r:embed="rId10"/>
            <a:stretch>
              <a:fillRect/>
            </a:stretch>
          </p:blipFill>
          <p:spPr>
            <a:xfrm>
              <a:off x="350302" y="4711650"/>
              <a:ext cx="1200199" cy="1200199"/>
            </a:xfrm>
            <a:prstGeom prst="rect">
              <a:avLst/>
            </a:prstGeom>
            <a:ln>
              <a:solidFill>
                <a:schemeClr val="tx2">
                  <a:lumMod val="75000"/>
                </a:schemeClr>
              </a:solidFill>
            </a:ln>
          </p:spPr>
        </p:pic>
        <p:cxnSp>
          <p:nvCxnSpPr>
            <p:cNvPr id="12" name="Straight Arrow Connector 11"/>
            <p:cNvCxnSpPr/>
            <p:nvPr/>
          </p:nvCxnSpPr>
          <p:spPr bwMode="auto">
            <a:xfrm flipV="1">
              <a:off x="1476483" y="3744671"/>
              <a:ext cx="438674" cy="1181087"/>
            </a:xfrm>
            <a:prstGeom prst="straightConnector1">
              <a:avLst/>
            </a:prstGeom>
            <a:ln w="28575">
              <a:solidFill>
                <a:schemeClr val="tx2">
                  <a:lumMod val="75000"/>
                </a:schemeClr>
              </a:solidFill>
              <a:headEnd type="triangle"/>
              <a:tailEnd type="triangle"/>
            </a:ln>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699032" y="3641668"/>
              <a:ext cx="842309" cy="324054"/>
            </a:xfrm>
            <a:prstGeom prst="rect">
              <a:avLst/>
            </a:prstGeom>
            <a:ln>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100" dirty="0"/>
                <a:t>Satellite</a:t>
              </a:r>
              <a:endParaRPr lang="en-US" sz="1200" dirty="0"/>
            </a:p>
          </p:txBody>
        </p:sp>
        <p:sp>
          <p:nvSpPr>
            <p:cNvPr id="14" name="TextBox 13"/>
            <p:cNvSpPr txBox="1"/>
            <p:nvPr/>
          </p:nvSpPr>
          <p:spPr>
            <a:xfrm>
              <a:off x="248758" y="5477486"/>
              <a:ext cx="1227725" cy="324054"/>
            </a:xfrm>
            <a:prstGeom prst="rect">
              <a:avLst/>
            </a:prstGeom>
            <a:ln>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100" dirty="0"/>
                <a:t>Control Station</a:t>
              </a:r>
            </a:p>
          </p:txBody>
        </p:sp>
        <p:sp>
          <p:nvSpPr>
            <p:cNvPr id="15" name="TextBox 14"/>
            <p:cNvSpPr txBox="1"/>
            <p:nvPr/>
          </p:nvSpPr>
          <p:spPr>
            <a:xfrm>
              <a:off x="2835836" y="5050140"/>
              <a:ext cx="945960" cy="533736"/>
            </a:xfrm>
            <a:prstGeom prst="rect">
              <a:avLst/>
            </a:prstGeom>
            <a:ln>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100" dirty="0"/>
                <a:t>Unmanned Aircraft</a:t>
              </a:r>
            </a:p>
          </p:txBody>
        </p:sp>
        <p:cxnSp>
          <p:nvCxnSpPr>
            <p:cNvPr id="16" name="Straight Arrow Connector 15"/>
            <p:cNvCxnSpPr/>
            <p:nvPr/>
          </p:nvCxnSpPr>
          <p:spPr bwMode="auto">
            <a:xfrm flipH="1">
              <a:off x="1725525" y="4810976"/>
              <a:ext cx="1225195" cy="344310"/>
            </a:xfrm>
            <a:prstGeom prst="straightConnector1">
              <a:avLst/>
            </a:prstGeom>
            <a:ln w="28575">
              <a:solidFill>
                <a:schemeClr val="tx2">
                  <a:lumMod val="75000"/>
                </a:schemeClr>
              </a:solidFill>
              <a:headEnd type="triangle"/>
              <a:tailEnd type="triangle"/>
            </a:ln>
          </p:spPr>
          <p:style>
            <a:lnRef idx="1">
              <a:schemeClr val="dk1"/>
            </a:lnRef>
            <a:fillRef idx="0">
              <a:schemeClr val="dk1"/>
            </a:fillRef>
            <a:effectRef idx="0">
              <a:schemeClr val="dk1"/>
            </a:effectRef>
            <a:fontRef idx="minor">
              <a:schemeClr val="tx1"/>
            </a:fontRef>
          </p:style>
        </p:cxnSp>
      </p:grpSp>
      <p:graphicFrame>
        <p:nvGraphicFramePr>
          <p:cNvPr id="17" name="Diagram 16"/>
          <p:cNvGraphicFramePr/>
          <p:nvPr/>
        </p:nvGraphicFramePr>
        <p:xfrm>
          <a:off x="851740" y="1690688"/>
          <a:ext cx="5817076" cy="4254743"/>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3" name="Title 2"/>
          <p:cNvSpPr>
            <a:spLocks noGrp="1"/>
          </p:cNvSpPr>
          <p:nvPr>
            <p:ph type="title"/>
          </p:nvPr>
        </p:nvSpPr>
        <p:spPr/>
        <p:txBody>
          <a:bodyPr/>
          <a:lstStyle/>
          <a:p>
            <a:r>
              <a:rPr lang="en-US" dirty="0"/>
              <a:t>What Is a UAS?</a:t>
            </a:r>
          </a:p>
        </p:txBody>
      </p:sp>
    </p:spTree>
    <p:extLst>
      <p:ext uri="{BB962C8B-B14F-4D97-AF65-F5344CB8AC3E}">
        <p14:creationId xmlns:p14="http://schemas.microsoft.com/office/powerpoint/2010/main" val="3338043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0242" t="16231" r="11887" b="598"/>
          <a:stretch/>
        </p:blipFill>
        <p:spPr>
          <a:xfrm>
            <a:off x="4888524" y="1888214"/>
            <a:ext cx="2602522" cy="3938154"/>
          </a:xfrm>
          <a:prstGeom prst="rect">
            <a:avLst/>
          </a:prstGeom>
        </p:spPr>
      </p:pic>
    </p:spTree>
    <p:extLst>
      <p:ext uri="{BB962C8B-B14F-4D97-AF65-F5344CB8AC3E}">
        <p14:creationId xmlns:p14="http://schemas.microsoft.com/office/powerpoint/2010/main" val="6799138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Content Placeholder 2"/>
          <p:cNvSpPr>
            <a:spLocks noGrp="1"/>
          </p:cNvSpPr>
          <p:nvPr>
            <p:ph idx="1"/>
          </p:nvPr>
        </p:nvSpPr>
        <p:spPr/>
        <p:txBody>
          <a:bodyPr/>
          <a:lstStyle/>
          <a:p>
            <a:pPr marL="0" indent="0">
              <a:buNone/>
            </a:pPr>
            <a:r>
              <a:rPr lang="en-US" dirty="0"/>
              <a:t>Lee Oscar</a:t>
            </a:r>
          </a:p>
          <a:p>
            <a:pPr marL="0" indent="0">
              <a:buNone/>
            </a:pPr>
            <a:r>
              <a:rPr lang="en-US" dirty="0"/>
              <a:t>Aviation Safety Inspector</a:t>
            </a:r>
          </a:p>
          <a:p>
            <a:pPr marL="0" indent="0">
              <a:buNone/>
            </a:pPr>
            <a:r>
              <a:rPr lang="en-US" dirty="0">
                <a:hlinkClick r:id="rId2"/>
              </a:rPr>
              <a:t>Lee.A.Oscar@FAA.gov</a:t>
            </a:r>
            <a:endParaRPr lang="en-US" dirty="0"/>
          </a:p>
          <a:p>
            <a:pPr marL="0" indent="0">
              <a:buNone/>
            </a:pPr>
            <a:r>
              <a:rPr lang="en-US" dirty="0"/>
              <a:t>FAASTeam Safety Program Manager AW</a:t>
            </a:r>
          </a:p>
          <a:p>
            <a:pPr marL="0" indent="0">
              <a:buNone/>
            </a:pPr>
            <a:r>
              <a:rPr lang="en-US" dirty="0"/>
              <a:t>Reno Flight Standards District Office (FSDO)</a:t>
            </a:r>
          </a:p>
          <a:p>
            <a:pPr marL="0" indent="0">
              <a:buNone/>
            </a:pPr>
            <a:r>
              <a:rPr lang="en-US" dirty="0"/>
              <a:t>775-276-8337c</a:t>
            </a:r>
          </a:p>
          <a:p>
            <a:pPr marL="0" indent="0">
              <a:buNone/>
            </a:pPr>
            <a:endParaRPr lang="en-US" dirty="0"/>
          </a:p>
        </p:txBody>
      </p:sp>
    </p:spTree>
    <p:extLst>
      <p:ext uri="{BB962C8B-B14F-4D97-AF65-F5344CB8AC3E}">
        <p14:creationId xmlns:p14="http://schemas.microsoft.com/office/powerpoint/2010/main" val="1866016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Fly UAS?</a:t>
            </a:r>
          </a:p>
        </p:txBody>
      </p:sp>
      <p:pic>
        <p:nvPicPr>
          <p:cNvPr id="4" name="Content Placeholder 3"/>
          <p:cNvPicPr>
            <a:picLocks noGrp="1" noChangeAspect="1"/>
          </p:cNvPicPr>
          <p:nvPr>
            <p:ph idx="1"/>
          </p:nvPr>
        </p:nvPicPr>
        <p:blipFill>
          <a:blip r:embed="rId3"/>
          <a:stretch>
            <a:fillRect/>
          </a:stretch>
        </p:blipFill>
        <p:spPr>
          <a:xfrm>
            <a:off x="374332" y="1935321"/>
            <a:ext cx="3415348" cy="1918408"/>
          </a:xfrm>
          <a:prstGeom prst="rect">
            <a:avLst/>
          </a:prstGeom>
        </p:spPr>
      </p:pic>
      <p:pic>
        <p:nvPicPr>
          <p:cNvPr id="5" name="Picture 4"/>
          <p:cNvPicPr>
            <a:picLocks noChangeAspect="1"/>
          </p:cNvPicPr>
          <p:nvPr/>
        </p:nvPicPr>
        <p:blipFill>
          <a:blip r:embed="rId4"/>
          <a:stretch>
            <a:fillRect/>
          </a:stretch>
        </p:blipFill>
        <p:spPr>
          <a:xfrm>
            <a:off x="2659492" y="4067962"/>
            <a:ext cx="3119007" cy="1927311"/>
          </a:xfrm>
          <a:prstGeom prst="rect">
            <a:avLst/>
          </a:prstGeom>
        </p:spPr>
      </p:pic>
      <p:pic>
        <p:nvPicPr>
          <p:cNvPr id="7" name="Picture 6"/>
          <p:cNvPicPr>
            <a:picLocks noChangeAspect="1"/>
          </p:cNvPicPr>
          <p:nvPr/>
        </p:nvPicPr>
        <p:blipFill>
          <a:blip r:embed="rId5"/>
          <a:stretch>
            <a:fillRect/>
          </a:stretch>
        </p:blipFill>
        <p:spPr>
          <a:xfrm>
            <a:off x="5293132" y="1812778"/>
            <a:ext cx="3114126" cy="2040951"/>
          </a:xfrm>
          <a:prstGeom prst="rect">
            <a:avLst/>
          </a:prstGeom>
        </p:spPr>
      </p:pic>
      <p:pic>
        <p:nvPicPr>
          <p:cNvPr id="8" name="Picture 7"/>
          <p:cNvPicPr>
            <a:picLocks noChangeAspect="1"/>
          </p:cNvPicPr>
          <p:nvPr/>
        </p:nvPicPr>
        <p:blipFill>
          <a:blip r:embed="rId6"/>
          <a:stretch>
            <a:fillRect/>
          </a:stretch>
        </p:blipFill>
        <p:spPr>
          <a:xfrm>
            <a:off x="8452907" y="3148254"/>
            <a:ext cx="3312302" cy="2714939"/>
          </a:xfrm>
          <a:prstGeom prst="rect">
            <a:avLst/>
          </a:prstGeom>
        </p:spPr>
      </p:pic>
    </p:spTree>
    <p:extLst>
      <p:ext uri="{BB962C8B-B14F-4D97-AF65-F5344CB8AC3E}">
        <p14:creationId xmlns:p14="http://schemas.microsoft.com/office/powerpoint/2010/main" val="2464307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47218" y="2259201"/>
            <a:ext cx="1931337" cy="2686257"/>
          </a:xfrm>
          <a:prstGeom prst="rect">
            <a:avLst/>
          </a:prstGeom>
        </p:spPr>
      </p:pic>
      <p:pic>
        <p:nvPicPr>
          <p:cNvPr id="6" name="Picture 5"/>
          <p:cNvPicPr>
            <a:picLocks noChangeAspect="1"/>
          </p:cNvPicPr>
          <p:nvPr/>
        </p:nvPicPr>
        <p:blipFill>
          <a:blip r:embed="rId3"/>
          <a:stretch>
            <a:fillRect/>
          </a:stretch>
        </p:blipFill>
        <p:spPr>
          <a:xfrm>
            <a:off x="3022547" y="4751495"/>
            <a:ext cx="6627144" cy="8708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4"/>
          <a:stretch>
            <a:fillRect/>
          </a:stretch>
        </p:blipFill>
        <p:spPr>
          <a:xfrm>
            <a:off x="6827108" y="803564"/>
            <a:ext cx="4176584" cy="3465260"/>
          </a:xfrm>
          <a:prstGeom prst="rect">
            <a:avLst/>
          </a:prstGeom>
          <a:ln>
            <a:noFill/>
          </a:ln>
        </p:spPr>
      </p:pic>
      <p:sp>
        <p:nvSpPr>
          <p:cNvPr id="2" name="TextBox 1"/>
          <p:cNvSpPr txBox="1"/>
          <p:nvPr/>
        </p:nvSpPr>
        <p:spPr>
          <a:xfrm>
            <a:off x="540328" y="803564"/>
            <a:ext cx="5624946" cy="1446550"/>
          </a:xfrm>
          <a:prstGeom prst="rect">
            <a:avLst/>
          </a:prstGeom>
          <a:noFill/>
        </p:spPr>
        <p:txBody>
          <a:bodyPr wrap="square" rtlCol="0">
            <a:spAutoFit/>
          </a:bodyPr>
          <a:lstStyle/>
          <a:p>
            <a:r>
              <a:rPr lang="en-US" sz="2400" b="1" dirty="0"/>
              <a:t>Stranded dog lured to safety by sausage dangling from a drone</a:t>
            </a:r>
          </a:p>
          <a:p>
            <a:r>
              <a:rPr lang="en-US" sz="2000" b="1" dirty="0"/>
              <a:t>By Sara </a:t>
            </a:r>
            <a:r>
              <a:rPr lang="en-US" sz="2000" b="1" dirty="0" err="1"/>
              <a:t>Spary</a:t>
            </a:r>
            <a:r>
              <a:rPr lang="en-US" sz="2000" b="1" dirty="0"/>
              <a:t>, CNN</a:t>
            </a:r>
          </a:p>
          <a:p>
            <a:r>
              <a:rPr lang="en-US" sz="2000" dirty="0"/>
              <a:t>Updated 1:09 PM ET, Sat January 22, 2022 </a:t>
            </a:r>
          </a:p>
        </p:txBody>
      </p:sp>
    </p:spTree>
    <p:extLst>
      <p:ext uri="{BB962C8B-B14F-4D97-AF65-F5344CB8AC3E}">
        <p14:creationId xmlns:p14="http://schemas.microsoft.com/office/powerpoint/2010/main" val="19972457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 is the FAA’s Authority?</a:t>
            </a:r>
          </a:p>
        </p:txBody>
      </p:sp>
      <p:sp>
        <p:nvSpPr>
          <p:cNvPr id="12" name="Content Placeholder 11"/>
          <p:cNvSpPr>
            <a:spLocks noGrp="1"/>
          </p:cNvSpPr>
          <p:nvPr>
            <p:ph idx="1"/>
          </p:nvPr>
        </p:nvSpPr>
        <p:spPr/>
        <p:txBody>
          <a:bodyPr/>
          <a:lstStyle/>
          <a:p>
            <a:pPr marL="285750" indent="-285750"/>
            <a:r>
              <a:rPr lang="en-US" dirty="0"/>
              <a:t>U.S. airspace is public space</a:t>
            </a:r>
          </a:p>
          <a:p>
            <a:pPr marL="742950" lvl="1" indent="-285750"/>
            <a:r>
              <a:rPr lang="en-US" dirty="0"/>
              <a:t>49 U.S.C. </a:t>
            </a:r>
            <a:r>
              <a:rPr lang="en-US" dirty="0">
                <a:cs typeface="Arial" charset="0"/>
              </a:rPr>
              <a:t>§40103(a)(1)</a:t>
            </a:r>
            <a:endParaRPr lang="en-US" dirty="0"/>
          </a:p>
          <a:p>
            <a:pPr marL="285750" indent="-285750"/>
            <a:r>
              <a:rPr lang="en-US" dirty="0"/>
              <a:t>UAS are aircraft subject to regulation</a:t>
            </a:r>
          </a:p>
          <a:p>
            <a:pPr marL="742950" lvl="1" indent="-285750"/>
            <a:r>
              <a:rPr lang="en-US" dirty="0"/>
              <a:t>49 U.S.C. </a:t>
            </a:r>
            <a:r>
              <a:rPr lang="en-US" dirty="0">
                <a:cs typeface="Arial" charset="0"/>
              </a:rPr>
              <a:t>§40102(a)(6); 14 CFR 1.1; P.L. 112-95 §331</a:t>
            </a:r>
          </a:p>
          <a:p>
            <a:pPr marL="742950" lvl="1" indent="-285750"/>
            <a:r>
              <a:rPr lang="en-US" dirty="0"/>
              <a:t>An aircraft is any device used, or intended to be used, for flight in the air</a:t>
            </a:r>
          </a:p>
          <a:p>
            <a:pPr marL="285750" indent="-285750"/>
            <a:r>
              <a:rPr lang="en-US" dirty="0"/>
              <a:t>Small UAS allowed to operate without requirements for FAA certification or operating authority</a:t>
            </a:r>
          </a:p>
          <a:p>
            <a:pPr marL="742950" lvl="1" indent="-285750"/>
            <a:r>
              <a:rPr lang="en-US" dirty="0"/>
              <a:t>P.L. 115-254 </a:t>
            </a:r>
            <a:r>
              <a:rPr lang="en-US" dirty="0">
                <a:cs typeface="Arial" charset="0"/>
              </a:rPr>
              <a:t>§349</a:t>
            </a:r>
            <a:endParaRPr lang="en-US" dirty="0"/>
          </a:p>
          <a:p>
            <a:pPr marL="285750" indent="-285750"/>
            <a:r>
              <a:rPr lang="en-US" dirty="0"/>
              <a:t>UAS flown outdoors must comply with FAA regulations</a:t>
            </a:r>
          </a:p>
        </p:txBody>
      </p:sp>
    </p:spTree>
    <p:extLst>
      <p:ext uri="{BB962C8B-B14F-4D97-AF65-F5344CB8AC3E}">
        <p14:creationId xmlns:p14="http://schemas.microsoft.com/office/powerpoint/2010/main" val="18130202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81672" y="390925"/>
            <a:ext cx="9035055" cy="5425910"/>
          </a:xfrm>
          <a:prstGeom prst="rect">
            <a:avLst/>
          </a:prstGeom>
        </p:spPr>
      </p:pic>
    </p:spTree>
    <p:extLst>
      <p:ext uri="{BB962C8B-B14F-4D97-AF65-F5344CB8AC3E}">
        <p14:creationId xmlns:p14="http://schemas.microsoft.com/office/powerpoint/2010/main" val="4233543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484266" y="5603490"/>
            <a:ext cx="1298753" cy="261610"/>
          </a:xfrm>
          <a:prstGeom prst="rect">
            <a:avLst/>
          </a:prstGeom>
          <a:noFill/>
        </p:spPr>
        <p:txBody>
          <a:bodyPr wrap="none" rtlCol="0">
            <a:spAutoFit/>
          </a:bodyPr>
          <a:lstStyle/>
          <a:p>
            <a:r>
              <a:rPr lang="en-US" sz="1100" dirty="0">
                <a:solidFill>
                  <a:schemeClr val="bg1"/>
                </a:solidFill>
              </a:rPr>
              <a:t>As of Nov, 23, 2020</a:t>
            </a:r>
          </a:p>
        </p:txBody>
      </p:sp>
      <p:pic>
        <p:nvPicPr>
          <p:cNvPr id="4" name="Picture 3"/>
          <p:cNvPicPr>
            <a:picLocks noChangeAspect="1"/>
          </p:cNvPicPr>
          <p:nvPr/>
        </p:nvPicPr>
        <p:blipFill>
          <a:blip r:embed="rId3"/>
          <a:stretch>
            <a:fillRect/>
          </a:stretch>
        </p:blipFill>
        <p:spPr>
          <a:xfrm>
            <a:off x="1711581" y="615989"/>
            <a:ext cx="8748518" cy="5249111"/>
          </a:xfrm>
          <a:prstGeom prst="rect">
            <a:avLst/>
          </a:prstGeom>
        </p:spPr>
      </p:pic>
    </p:spTree>
    <p:extLst>
      <p:ext uri="{BB962C8B-B14F-4D97-AF65-F5344CB8AC3E}">
        <p14:creationId xmlns:p14="http://schemas.microsoft.com/office/powerpoint/2010/main" val="3351422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02114" y="3166865"/>
            <a:ext cx="5920445" cy="638921"/>
          </a:xfrm>
        </p:spPr>
        <p:txBody>
          <a:bodyPr>
            <a:normAutofit fontScale="90000"/>
          </a:bodyPr>
          <a:lstStyle/>
          <a:p>
            <a:r>
              <a:rPr lang="en-US" dirty="0"/>
              <a:t>What Do I Need to Know?</a:t>
            </a:r>
          </a:p>
        </p:txBody>
      </p:sp>
    </p:spTree>
    <p:extLst>
      <p:ext uri="{BB962C8B-B14F-4D97-AF65-F5344CB8AC3E}">
        <p14:creationId xmlns:p14="http://schemas.microsoft.com/office/powerpoint/2010/main" val="31224093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6DEC550C71CAE40912F0B948EAD3AB8" ma:contentTypeVersion="12" ma:contentTypeDescription="Create a new document." ma:contentTypeScope="" ma:versionID="c71ec6686ebac3aba36aa83d78332302">
  <xsd:schema xmlns:xsd="http://www.w3.org/2001/XMLSchema" xmlns:xs="http://www.w3.org/2001/XMLSchema" xmlns:p="http://schemas.microsoft.com/office/2006/metadata/properties" xmlns:ns2="e93f2e64-45df-44c9-9219-b68e60e71b9a" xmlns:ns3="4d5fb9ff-f347-4570-abd3-f92f5f65d108" targetNamespace="http://schemas.microsoft.com/office/2006/metadata/properties" ma:root="true" ma:fieldsID="e6130d6856672c0d5cafd7f75225b8ee" ns2:_="" ns3:_="">
    <xsd:import namespace="e93f2e64-45df-44c9-9219-b68e60e71b9a"/>
    <xsd:import namespace="4d5fb9ff-f347-4570-abd3-f92f5f65d10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3f2e64-45df-44c9-9219-b68e60e71b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d5fb9ff-f347-4570-abd3-f92f5f65d10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22C645C-4782-4CC9-9433-0B23172E9F92}"/>
</file>

<file path=customXml/itemProps2.xml><?xml version="1.0" encoding="utf-8"?>
<ds:datastoreItem xmlns:ds="http://schemas.openxmlformats.org/officeDocument/2006/customXml" ds:itemID="{B7209E4B-5DEA-429A-BB21-54348DBF7E93}">
  <ds:schemaRefs>
    <ds:schemaRef ds:uri="http://schemas.microsoft.com/sharepoint/v3/contenttype/forms"/>
  </ds:schemaRefs>
</ds:datastoreItem>
</file>

<file path=customXml/itemProps3.xml><?xml version="1.0" encoding="utf-8"?>
<ds:datastoreItem xmlns:ds="http://schemas.openxmlformats.org/officeDocument/2006/customXml" ds:itemID="{35141BC2-0D48-4B7C-A952-9FC1B60E563B}">
  <ds:schemaRefs>
    <ds:schemaRef ds:uri="http://purl.org/dc/terms/"/>
    <ds:schemaRef ds:uri="71f32d46-6d44-42df-9bf9-b69fba183449"/>
    <ds:schemaRef ds:uri="http://purl.org/dc/dcmitype/"/>
    <ds:schemaRef ds:uri="http://schemas.microsoft.com/office/infopath/2007/PartnerControls"/>
    <ds:schemaRef ds:uri="http://purl.org/dc/elements/1.1/"/>
    <ds:schemaRef ds:uri="http://schemas.microsoft.com/office/2006/documentManagement/types"/>
    <ds:schemaRef ds:uri="e4df6fb9-7f5d-4876-9a99-8ab4fa680755"/>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12506</TotalTime>
  <Words>1502</Words>
  <Application>Microsoft Office PowerPoint</Application>
  <PresentationFormat>Widescreen</PresentationFormat>
  <Paragraphs>186</Paragraphs>
  <Slides>31</Slides>
  <Notes>21</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31</vt:i4>
      </vt:variant>
    </vt:vector>
  </HeadingPairs>
  <TitlesOfParts>
    <vt:vector size="39" baseType="lpstr">
      <vt:lpstr>Arial</vt:lpstr>
      <vt:lpstr>Calibri</vt:lpstr>
      <vt:lpstr>Cambria</vt:lpstr>
      <vt:lpstr>Helvetica Neue</vt:lpstr>
      <vt:lpstr>Times New Roman</vt:lpstr>
      <vt:lpstr>Office Theme</vt:lpstr>
      <vt:lpstr>2_Office Theme</vt:lpstr>
      <vt:lpstr>3_Office Theme</vt:lpstr>
      <vt:lpstr>UAS 101 Presentation</vt:lpstr>
      <vt:lpstr>FAA Unmanned Aircraft Systems (UAS) Basics</vt:lpstr>
      <vt:lpstr>What Is a UAS?</vt:lpstr>
      <vt:lpstr>Why Fly UAS?</vt:lpstr>
      <vt:lpstr>PowerPoint Presentation</vt:lpstr>
      <vt:lpstr>What is the FAA’s Authority?</vt:lpstr>
      <vt:lpstr>PowerPoint Presentation</vt:lpstr>
      <vt:lpstr>PowerPoint Presentation</vt:lpstr>
      <vt:lpstr>What Do I Need to Know?</vt:lpstr>
      <vt:lpstr>What are the Rules for Recreational Flyers?</vt:lpstr>
      <vt:lpstr>Rules for Recreational Flyers Cont.</vt:lpstr>
      <vt:lpstr>Airspace Requirements</vt:lpstr>
      <vt:lpstr>Rules for Recreational Flyers Cont.</vt:lpstr>
      <vt:lpstr>Online UAS Registration</vt:lpstr>
      <vt:lpstr>PowerPoint Presentation</vt:lpstr>
      <vt:lpstr>Rules for Recreational Flyers Cont.</vt:lpstr>
      <vt:lpstr>The Recreational UAS Safety Test (TRUST)</vt:lpstr>
      <vt:lpstr>FAA-Approved Test Administrators https://www.faa.gov/uas/recreational_fliers/knowledge_test_updates/ </vt:lpstr>
      <vt:lpstr>TRUST Details</vt:lpstr>
      <vt:lpstr>B4UFLY App</vt:lpstr>
      <vt:lpstr>Flying For Fun</vt:lpstr>
      <vt:lpstr>Become a Certificated Remote Pilot</vt:lpstr>
      <vt:lpstr>Small UAS Rule (14 CFR Part 107)</vt:lpstr>
      <vt:lpstr>LAANC (Low Altitude Authorization and Notification Capability)</vt:lpstr>
      <vt:lpstr>PowerPoint Presentation</vt:lpstr>
      <vt:lpstr>Reporting Unsafe Drone Activity</vt:lpstr>
      <vt:lpstr>Collaboration with Law Enforcement</vt:lpstr>
      <vt:lpstr>Nevada Revised Statutes 493 NRS 493  TITLE 44 - AERONAUTICS  CHAPTER 493 - GENERAL PROVISIONS  UNIFORM LAW</vt:lpstr>
      <vt:lpstr>NRS 493</vt:lpstr>
      <vt:lpstr>Questions?</vt:lpstr>
      <vt:lpstr>Thank You</vt:lpstr>
    </vt:vector>
  </TitlesOfParts>
  <Company>FAA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Tressler, Gretchen E (FAA)</dc:creator>
  <cp:lastModifiedBy>Wilson, Alexandra</cp:lastModifiedBy>
  <cp:revision>169</cp:revision>
  <dcterms:created xsi:type="dcterms:W3CDTF">2020-11-19T20:20:41Z</dcterms:created>
  <dcterms:modified xsi:type="dcterms:W3CDTF">2022-02-16T01:43:26Z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0x010100C6DEC550C71CAE40912F0B948EAD3AB8</vt:lpwstr>
  </property>
</Properties>
</file>