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35"/>
    <p:restoredTop sz="94694"/>
  </p:normalViewPr>
  <p:slideViewPr>
    <p:cSldViewPr snapToGrid="0" showGuides="1">
      <p:cViewPr varScale="1">
        <p:scale>
          <a:sx n="101" d="100"/>
          <a:sy n="101" d="100"/>
        </p:scale>
        <p:origin x="14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D81D3-2879-5F46-9C3E-8ABBE1FE5CF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203D8-07EE-324E-B689-7ADAA029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65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pages plus 7 pages of maps</a:t>
            </a:r>
          </a:p>
          <a:p>
            <a:r>
              <a:rPr lang="en-US" dirty="0"/>
              <a:t>State Parks regional manager to contact Kelly Echeverria re: participation in the WC Evacuation Plan, per Jonathan Brunjes</a:t>
            </a:r>
          </a:p>
          <a:p>
            <a:r>
              <a:rPr lang="en-US" dirty="0"/>
              <a:t>No mention of handling people who arrive by bus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203D8-07EE-324E-B689-7ADAA029C3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9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0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4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4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4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8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9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4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1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9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9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2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BD75-F005-D14B-A14A-62A3690202F2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3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03449-19EB-24D5-2C83-E4FDD3422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09CD7-C3DD-6BA7-A9E7-C3FCDA16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2468"/>
            <a:ext cx="7886700" cy="636361"/>
          </a:xfrm>
        </p:spPr>
        <p:txBody>
          <a:bodyPr>
            <a:normAutofit/>
          </a:bodyPr>
          <a:lstStyle/>
          <a:p>
            <a:r>
              <a:rPr lang="en-US" sz="3200" b="1" dirty="0"/>
              <a:t>Sand Harbor Update Summary, 1 of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CBB3D-43DB-AAB3-6CF5-98018FD2D1E3}"/>
              </a:ext>
            </a:extLst>
          </p:cNvPr>
          <p:cNvSpPr txBox="1"/>
          <p:nvPr/>
        </p:nvSpPr>
        <p:spPr>
          <a:xfrm>
            <a:off x="628650" y="830329"/>
            <a:ext cx="4297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Compiled by Roxanna Dunn, based on Tyler Kerber email, 8/25/25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88E89C-E28C-F7C1-E080-D002278B7842}"/>
              </a:ext>
            </a:extLst>
          </p:cNvPr>
          <p:cNvSpPr txBox="1"/>
          <p:nvPr/>
        </p:nvSpPr>
        <p:spPr>
          <a:xfrm>
            <a:off x="628650" y="1582340"/>
            <a:ext cx="78867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Reservation system pilot</a:t>
            </a:r>
            <a:r>
              <a:rPr lang="en-US" dirty="0"/>
              <a:t>, implemented Aug 2024, runs 4/15-10/15 each year.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Substantial decrease in early morning (5:00 to 8:00 a.m.) traffic congestion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10:30 traffic congestion a problem – first-come first served, usually at capacity and closed in 45 minutes.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Updates to SH Management Plan will </a:t>
            </a:r>
            <a:r>
              <a:rPr lang="en-US" b="1" dirty="0"/>
              <a:t>reconfigure park entrance </a:t>
            </a:r>
            <a:r>
              <a:rPr lang="en-US" dirty="0"/>
              <a:t>to eliminate buildup on the highway.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Parking</a:t>
            </a:r>
            <a:r>
              <a:rPr lang="en-US" dirty="0"/>
              <a:t> enforcement within the park boundary vigilantly enforced by Rangers.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SH Parks cannot comment on parking on 28 outside park boundary.</a:t>
            </a: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7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5F9A7-9CCE-A125-0231-E0146B4E3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6F4B9-3DB2-3A8F-104B-96529D73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2468"/>
            <a:ext cx="7886700" cy="774860"/>
          </a:xfrm>
        </p:spPr>
        <p:txBody>
          <a:bodyPr>
            <a:normAutofit/>
          </a:bodyPr>
          <a:lstStyle/>
          <a:p>
            <a:r>
              <a:rPr lang="en-US" sz="3200" b="1" dirty="0"/>
              <a:t>Sand Harbor Update Summary, 2 of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3B291-EBC0-1A91-56CC-B3BB3FBBAE3B}"/>
              </a:ext>
            </a:extLst>
          </p:cNvPr>
          <p:cNvSpPr txBox="1"/>
          <p:nvPr/>
        </p:nvSpPr>
        <p:spPr>
          <a:xfrm>
            <a:off x="628650" y="830329"/>
            <a:ext cx="4297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Compiled by Roxanna Dunn, based on Tyler Kerber email, 8/25/25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2B6B0E-A19C-8544-FC92-6B7CCEE9715C}"/>
              </a:ext>
            </a:extLst>
          </p:cNvPr>
          <p:cNvSpPr txBox="1"/>
          <p:nvPr/>
        </p:nvSpPr>
        <p:spPr>
          <a:xfrm>
            <a:off x="740228" y="1426029"/>
            <a:ext cx="78867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Affordability and access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$15 and $20 entrance fees among the most affordable for public lakes.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Two free admission days annually (2</a:t>
            </a:r>
            <a:r>
              <a:rPr lang="en-US" baseline="30000" dirty="0"/>
              <a:t>nd</a:t>
            </a:r>
            <a:r>
              <a:rPr lang="en-US" dirty="0"/>
              <a:t> Sat June; last Sat September)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Library pass program - can check out a pass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East Shore Express free shuttle service, access via watercraft bike and pedestrians via East Shore Trail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 evidence of misuse of passes by STRs.</a:t>
            </a:r>
          </a:p>
        </p:txBody>
      </p:sp>
    </p:spTree>
    <p:extLst>
      <p:ext uri="{BB962C8B-B14F-4D97-AF65-F5344CB8AC3E}">
        <p14:creationId xmlns:p14="http://schemas.microsoft.com/office/powerpoint/2010/main" val="224562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458C95-FCFC-9489-2848-E57D03B89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2468"/>
            <a:ext cx="7886700" cy="774860"/>
          </a:xfrm>
        </p:spPr>
        <p:txBody>
          <a:bodyPr>
            <a:normAutofit/>
          </a:bodyPr>
          <a:lstStyle/>
          <a:p>
            <a:r>
              <a:rPr lang="en-US" sz="3200" b="1" dirty="0"/>
              <a:t>Sand Harbor Update Summary, 3 of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1A1A4-3A6A-6B00-DC5C-01F356944664}"/>
              </a:ext>
            </a:extLst>
          </p:cNvPr>
          <p:cNvSpPr txBox="1"/>
          <p:nvPr/>
        </p:nvSpPr>
        <p:spPr>
          <a:xfrm>
            <a:off x="628650" y="830329"/>
            <a:ext cx="47001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Compiled by Roxanna Dunn, from the Sand Harbor Evacuation plan 2015.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BCEAE4-6626-5C74-64DC-7C34582700AE}"/>
              </a:ext>
            </a:extLst>
          </p:cNvPr>
          <p:cNvSpPr txBox="1"/>
          <p:nvPr/>
        </p:nvSpPr>
        <p:spPr>
          <a:xfrm>
            <a:off x="444500" y="968828"/>
            <a:ext cx="78867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Emergency preparedness </a:t>
            </a:r>
            <a:r>
              <a:rPr lang="en-US" dirty="0"/>
              <a:t>– SH has an evacuation plan in place.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Covers Sand Harbor, Spooner Lake – access via SR-28; Van Sickle, and Cave Rock – access via 50.  Additional trail access from Carson City.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Sand Harbor beach area has three exit points: main entrance, boat ramp, and a restricted gate used for bus access.  All exit to SR-28.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One small truck with a mounted fire pumper unit; all backcountry trucks carry 5 gallons of water.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Park staff rely on sheriff, fire, forestry services, highway patrol, Coast Guard to address major emergencies.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Emergency response teams are dispatched to designated areas to manage evacuation.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Incident Command or State Parks Division headquarters oversee actions and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120488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B3540E5350B4F8430A3F167417D44" ma:contentTypeVersion="17" ma:contentTypeDescription="Create a new document." ma:contentTypeScope="" ma:versionID="1f0f632866d0ce99edff2f5dca2a9a7b">
  <xsd:schema xmlns:xsd="http://www.w3.org/2001/XMLSchema" xmlns:xs="http://www.w3.org/2001/XMLSchema" xmlns:p="http://schemas.microsoft.com/office/2006/metadata/properties" xmlns:ns2="61acbd0e-8d97-4eab-adf5-73367b499e5d" xmlns:ns3="58cd2864-a2ba-4bca-97be-cff8ac02128d" targetNamespace="http://schemas.microsoft.com/office/2006/metadata/properties" ma:root="true" ma:fieldsID="d169d1638174f1076d27c4021f998872" ns2:_="" ns3:_="">
    <xsd:import namespace="61acbd0e-8d97-4eab-adf5-73367b499e5d"/>
    <xsd:import namespace="58cd2864-a2ba-4bca-97be-cff8ac0212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cbd0e-8d97-4eab-adf5-73367b499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b48f011-0c99-48a8-b23c-e11e698ab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d2864-a2ba-4bca-97be-cff8ac0212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5ab036-566d-4bc9-b3dd-50a0351051b0}" ma:internalName="TaxCatchAll" ma:showField="CatchAllData" ma:web="58cd2864-a2ba-4bca-97be-cff8ac021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acbd0e-8d97-4eab-adf5-73367b499e5d">
      <Terms xmlns="http://schemas.microsoft.com/office/infopath/2007/PartnerControls"/>
    </lcf76f155ced4ddcb4097134ff3c332f>
    <TaxCatchAll xmlns="58cd2864-a2ba-4bca-97be-cff8ac02128d" xsi:nil="true"/>
    <Notes xmlns="61acbd0e-8d97-4eab-adf5-73367b499e5d" xsi:nil="true"/>
  </documentManagement>
</p:properties>
</file>

<file path=customXml/itemProps1.xml><?xml version="1.0" encoding="utf-8"?>
<ds:datastoreItem xmlns:ds="http://schemas.openxmlformats.org/officeDocument/2006/customXml" ds:itemID="{A27C297D-04BC-4DC4-80ED-4692FB8D6C39}"/>
</file>

<file path=customXml/itemProps2.xml><?xml version="1.0" encoding="utf-8"?>
<ds:datastoreItem xmlns:ds="http://schemas.openxmlformats.org/officeDocument/2006/customXml" ds:itemID="{BC89CDA7-8607-4409-A54B-B201A4F9D656}"/>
</file>

<file path=customXml/itemProps3.xml><?xml version="1.0" encoding="utf-8"?>
<ds:datastoreItem xmlns:ds="http://schemas.openxmlformats.org/officeDocument/2006/customXml" ds:itemID="{C8002E91-B0C0-480A-8065-7C42B63114A2}"/>
</file>

<file path=docMetadata/LabelInfo.xml><?xml version="1.0" encoding="utf-8"?>
<clbl:labelList xmlns:clbl="http://schemas.microsoft.com/office/2020/mipLabelMetadata">
  <clbl:label id="{9ac805d7-b58a-482b-8a4e-e7effbd5188b}" enabled="1" method="Privileged" siteId="{a2a21b60-5625-43fe-a55a-52f5e111d71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99</TotalTime>
  <Words>403</Words>
  <Application>Microsoft Office PowerPoint</Application>
  <PresentationFormat>On-screen Show (4:3)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Sand Harbor Update Summary, 1 of 3</vt:lpstr>
      <vt:lpstr>Sand Harbor Update Summary, 2 of 3</vt:lpstr>
      <vt:lpstr>Sand Harbor Update Summary, 3 of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Roxanna Dunn</dc:creator>
  <cp:lastModifiedBy>Wilson, Alexandra</cp:lastModifiedBy>
  <cp:revision>8</cp:revision>
  <dcterms:created xsi:type="dcterms:W3CDTF">2025-10-10T19:14:49Z</dcterms:created>
  <dcterms:modified xsi:type="dcterms:W3CDTF">2025-10-27T17:19:16Z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0x01010079CB3540E5350B4F8430A3F167417D44</vt:lpwstr>
  </property>
</Properties>
</file>