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sldIdLst>
    <p:sldId id="257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1FA188-95E2-4A3E-8AB6-00389FBFC27E}" v="4" dt="2025-10-22T22:55:38.2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93" d="100"/>
          <a:sy n="93" d="100"/>
        </p:scale>
        <p:origin x="2046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son, Alexandra" userId="2602288d-92e3-4858-b0f9-9ea939b32a71" providerId="ADAL" clId="{EDDD3865-5308-40D3-88B7-3030FBA94130}"/>
    <pc:docChg chg="custSel addSld modSld">
      <pc:chgData name="Wilson, Alexandra" userId="2602288d-92e3-4858-b0f9-9ea939b32a71" providerId="ADAL" clId="{EDDD3865-5308-40D3-88B7-3030FBA94130}" dt="2025-10-22T22:53:13.870" v="322" actId="122"/>
      <pc:docMkLst>
        <pc:docMk/>
      </pc:docMkLst>
      <pc:sldChg chg="modSp mod">
        <pc:chgData name="Wilson, Alexandra" userId="2602288d-92e3-4858-b0f9-9ea939b32a71" providerId="ADAL" clId="{EDDD3865-5308-40D3-88B7-3030FBA94130}" dt="2025-10-22T22:17:11.765" v="37" actId="20577"/>
        <pc:sldMkLst>
          <pc:docMk/>
          <pc:sldMk cId="764454438" sldId="260"/>
        </pc:sldMkLst>
        <pc:spChg chg="mod">
          <ac:chgData name="Wilson, Alexandra" userId="2602288d-92e3-4858-b0f9-9ea939b32a71" providerId="ADAL" clId="{EDDD3865-5308-40D3-88B7-3030FBA94130}" dt="2025-10-22T22:17:11.765" v="37" actId="20577"/>
          <ac:spMkLst>
            <pc:docMk/>
            <pc:sldMk cId="764454438" sldId="260"/>
            <ac:spMk id="2" creationId="{F8D10435-1EAD-695D-DC40-352FD0378C57}"/>
          </ac:spMkLst>
        </pc:spChg>
      </pc:sldChg>
      <pc:sldChg chg="addSp delSp modSp new mod">
        <pc:chgData name="Wilson, Alexandra" userId="2602288d-92e3-4858-b0f9-9ea939b32a71" providerId="ADAL" clId="{EDDD3865-5308-40D3-88B7-3030FBA94130}" dt="2025-10-22T22:53:13.870" v="322" actId="122"/>
        <pc:sldMkLst>
          <pc:docMk/>
          <pc:sldMk cId="2003332083" sldId="261"/>
        </pc:sldMkLst>
        <pc:spChg chg="mod">
          <ac:chgData name="Wilson, Alexandra" userId="2602288d-92e3-4858-b0f9-9ea939b32a71" providerId="ADAL" clId="{EDDD3865-5308-40D3-88B7-3030FBA94130}" dt="2025-10-22T22:53:04.648" v="320" actId="1076"/>
          <ac:spMkLst>
            <pc:docMk/>
            <pc:sldMk cId="2003332083" sldId="261"/>
            <ac:spMk id="2" creationId="{94F5814F-450D-D6C7-0F1C-3B22746DDB7F}"/>
          </ac:spMkLst>
        </pc:spChg>
        <pc:spChg chg="del">
          <ac:chgData name="Wilson, Alexandra" userId="2602288d-92e3-4858-b0f9-9ea939b32a71" providerId="ADAL" clId="{EDDD3865-5308-40D3-88B7-3030FBA94130}" dt="2025-10-22T22:49:39.686" v="38" actId="3680"/>
          <ac:spMkLst>
            <pc:docMk/>
            <pc:sldMk cId="2003332083" sldId="261"/>
            <ac:spMk id="3" creationId="{58D8178D-D667-795A-4DA1-537C4C02AD4C}"/>
          </ac:spMkLst>
        </pc:spChg>
        <pc:graphicFrameChg chg="add mod ord modGraphic">
          <ac:chgData name="Wilson, Alexandra" userId="2602288d-92e3-4858-b0f9-9ea939b32a71" providerId="ADAL" clId="{EDDD3865-5308-40D3-88B7-3030FBA94130}" dt="2025-10-22T22:53:13.870" v="322" actId="122"/>
          <ac:graphicFrameMkLst>
            <pc:docMk/>
            <pc:sldMk cId="2003332083" sldId="261"/>
            <ac:graphicFrameMk id="4" creationId="{2F98F713-5CC4-9418-ECBA-FC540A5491A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D8C2F-7F87-4A11-9EB6-9375B880F24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35D35-F3D3-4849-849D-BDF7FA5CA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35D35-F3D3-4849-849D-BDF7FA5CA4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35D35-F3D3-4849-849D-BDF7FA5CA4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7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9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0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4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4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49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8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9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4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1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9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7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9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2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BD75-F005-D14B-A14A-62A3690202F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3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03449-19EB-24D5-2C83-E4FDD3422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09CD7-C3DD-6BA7-A9E7-C3FCDA16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49" y="353635"/>
            <a:ext cx="7886700" cy="596900"/>
          </a:xfrm>
        </p:spPr>
        <p:txBody>
          <a:bodyPr>
            <a:noAutofit/>
          </a:bodyPr>
          <a:lstStyle/>
          <a:p>
            <a:r>
              <a:rPr lang="en-US" sz="2400" b="1" dirty="0"/>
              <a:t>What’s Been Discussed (Past two years)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F2A0AC-7CDE-83D1-C6F5-7F0FFA82CE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607612"/>
              </p:ext>
            </p:extLst>
          </p:nvPr>
        </p:nvGraphicFramePr>
        <p:xfrm>
          <a:off x="209549" y="963929"/>
          <a:ext cx="8686800" cy="554043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0551">
                  <a:extLst>
                    <a:ext uri="{9D8B030D-6E8A-4147-A177-3AD203B41FA5}">
                      <a16:colId xmlns:a16="http://schemas.microsoft.com/office/drawing/2014/main" val="1085920561"/>
                    </a:ext>
                  </a:extLst>
                </a:gridCol>
                <a:gridCol w="3448050">
                  <a:extLst>
                    <a:ext uri="{9D8B030D-6E8A-4147-A177-3AD203B41FA5}">
                      <a16:colId xmlns:a16="http://schemas.microsoft.com/office/drawing/2014/main" val="3549287936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350684244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537666037"/>
                    </a:ext>
                  </a:extLst>
                </a:gridCol>
                <a:gridCol w="3705224">
                  <a:extLst>
                    <a:ext uri="{9D8B030D-6E8A-4147-A177-3AD203B41FA5}">
                      <a16:colId xmlns:a16="http://schemas.microsoft.com/office/drawing/2014/main" val="3508009619"/>
                    </a:ext>
                  </a:extLst>
                </a:gridCol>
              </a:tblGrid>
              <a:tr h="32755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9871811"/>
                  </a:ext>
                </a:extLst>
              </a:tr>
              <a:tr h="297779"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Jan.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WC – Manager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Jan.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CAB – County transportation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7949599"/>
                  </a:ext>
                </a:extLst>
              </a:tr>
              <a:tr h="297779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Feb.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TTD – Mobility hub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CAB – Tahoe Area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27804"/>
                  </a:ext>
                </a:extLst>
              </a:tr>
              <a:tr h="297779">
                <a:tc vMerge="1"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CAB – Evacuation concerns &amp; ideas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Feb.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Manager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551496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Mar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CAB – Evac presentation approval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Mar.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Placemate</a:t>
                      </a:r>
                      <a:r>
                        <a:rPr lang="en-US" sz="1400" dirty="0"/>
                        <a:t> – Housing solutions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960982"/>
                  </a:ext>
                </a:extLst>
              </a:tr>
              <a:tr h="297779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RHA – Workforce housing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CAB -  Trail usage discussion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33133"/>
                  </a:ext>
                </a:extLst>
              </a:tr>
              <a:tr h="50622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WC – Trail use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Apr.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UNR &amp; NLTFPD – defensible space, home hardening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338093"/>
                  </a:ext>
                </a:extLst>
              </a:tr>
              <a:tr h="297779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Jun.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TTD – Mobility hub site analysis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Jun.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IVCBA – Main St. &amp; 431 roundabout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562870"/>
                  </a:ext>
                </a:extLst>
              </a:tr>
              <a:tr h="297779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Jul.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Climate Action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Jul.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NV Energy – Disaster protection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534793"/>
                  </a:ext>
                </a:extLst>
              </a:tr>
              <a:tr h="297779">
                <a:tc vMerge="1"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City of Incline - Incorporation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Aug.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NV Parks – Sand Harbor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703539"/>
                  </a:ext>
                </a:extLst>
              </a:tr>
              <a:tr h="297779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Aug.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NV Parks – Sand Harbor reservation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CAB – Evac plan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972462"/>
                  </a:ext>
                </a:extLst>
              </a:tr>
              <a:tr h="297779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Sep.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TRPA – Tahoe Transportation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Sep.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DRI – Water quality &amp; microplastics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774719"/>
                  </a:ext>
                </a:extLst>
              </a:tr>
              <a:tr h="297779">
                <a:tc vMerge="1"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CAB – Davis Fire comments &amp; ideas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Oct.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CAB – Sand Harbor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4635469"/>
                  </a:ext>
                </a:extLst>
              </a:tr>
              <a:tr h="297779">
                <a:tc>
                  <a:txBody>
                    <a:bodyPr/>
                    <a:lstStyle/>
                    <a:p>
                      <a:pPr marL="0" marR="0" lvl="0" indent="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Oct.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IVGID – Water quality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CAB – Topics discussion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078765"/>
                  </a:ext>
                </a:extLst>
              </a:tr>
              <a:tr h="297779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Nov.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Evacuation dashboard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Nov.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WC – Cell coverage &amp; radio infrastructure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536793"/>
                  </a:ext>
                </a:extLst>
              </a:tr>
              <a:tr h="249208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Dec.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Tahoe Area Plan Amendments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Dec.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**No meeting**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686029"/>
                  </a:ext>
                </a:extLst>
              </a:tr>
              <a:tr h="362298">
                <a:tc vMerge="1"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Transportation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305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57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6AED-043F-052F-D24F-C45F43362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910" y="365125"/>
            <a:ext cx="7886700" cy="625475"/>
          </a:xfrm>
        </p:spPr>
        <p:txBody>
          <a:bodyPr>
            <a:normAutofit/>
          </a:bodyPr>
          <a:lstStyle/>
          <a:p>
            <a:r>
              <a:rPr lang="en-US" sz="2400" b="1" dirty="0"/>
              <a:t>In The Queue</a:t>
            </a:r>
            <a:endParaRPr lang="en-US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FED9D5-2AA4-9889-3774-952EDCC34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500458"/>
              </p:ext>
            </p:extLst>
          </p:nvPr>
        </p:nvGraphicFramePr>
        <p:xfrm>
          <a:off x="210910" y="807720"/>
          <a:ext cx="8685439" cy="526161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05767">
                  <a:extLst>
                    <a:ext uri="{9D8B030D-6E8A-4147-A177-3AD203B41FA5}">
                      <a16:colId xmlns:a16="http://schemas.microsoft.com/office/drawing/2014/main" val="3451906661"/>
                    </a:ext>
                  </a:extLst>
                </a:gridCol>
                <a:gridCol w="7179672">
                  <a:extLst>
                    <a:ext uri="{9D8B030D-6E8A-4147-A177-3AD203B41FA5}">
                      <a16:colId xmlns:a16="http://schemas.microsoft.com/office/drawing/2014/main" val="355005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83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Jan. 26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TRPA – Federal Transportation Improvement Program (process to apply for grants)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578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740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Annual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Manager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605901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160932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2026 TBD Invite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RHA – Housing progress in IV/CB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443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Expansion of East Short Trail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169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Evacuation plan (possibly Fall 2026)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175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Evacuation training (when available – probably Fall 2026)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53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UNR Ext. - Ground rules for gov’t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770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– Dignity 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110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TTD – Mobility HUB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618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NV Leg Reps – Legislative process/opportunities (end of 2026)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751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USDA – Basin wide trail analysis (and e-bikes)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656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84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10435-1EAD-695D-DC40-352FD037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" y="148773"/>
            <a:ext cx="7886700" cy="821418"/>
          </a:xfrm>
        </p:spPr>
        <p:txBody>
          <a:bodyPr>
            <a:normAutofit/>
          </a:bodyPr>
          <a:lstStyle/>
          <a:p>
            <a:r>
              <a:rPr lang="en-US" sz="2400" b="1" dirty="0"/>
              <a:t>Topics of Interest/Concern</a:t>
            </a:r>
            <a:endParaRPr lang="en-US" sz="2400" b="1" dirty="0"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11492B-F2D4-C209-1F48-F8A5F6358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308370"/>
              </p:ext>
            </p:extLst>
          </p:nvPr>
        </p:nvGraphicFramePr>
        <p:xfrm>
          <a:off x="238125" y="881743"/>
          <a:ext cx="8667749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75">
                  <a:extLst>
                    <a:ext uri="{9D8B030D-6E8A-4147-A177-3AD203B41FA5}">
                      <a16:colId xmlns:a16="http://schemas.microsoft.com/office/drawing/2014/main" val="91681535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500234986"/>
                    </a:ext>
                  </a:extLst>
                </a:gridCol>
                <a:gridCol w="4019549">
                  <a:extLst>
                    <a:ext uri="{9D8B030D-6E8A-4147-A177-3AD203B41FA5}">
                      <a16:colId xmlns:a16="http://schemas.microsoft.com/office/drawing/2014/main" val="3287339600"/>
                    </a:ext>
                  </a:extLst>
                </a:gridCol>
              </a:tblGrid>
              <a:tr h="3088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Vote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Topic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Agency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56367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Evacuation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WC Emergency Planning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746848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Short-term rentals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Planning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957558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Workforce housing/preventing homelessness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RHA, TRPA, WC Planning, WC Housing &amp; Homeless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000085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Safety, road markings, maintenance, parking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CSD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7813725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SR-28 &amp; 431 (same as above)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NDOT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179969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E-bikes, trail usage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CSD &amp; Sheriff’s Office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320501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Accessory dwelling units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Planning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357221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Mobility HUB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TTD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3900154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Sand Harbor Reservation System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NV State Parks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709598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Tahoe Area Plan Amendments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TRPA &amp; WC Planning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331408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Fire insurance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NV Insurance Commissioner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547058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Tourism – Stats, impact &amp; policies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RSCVA &amp; Travel North Tahoe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885047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CalNeva</a:t>
                      </a:r>
                      <a:r>
                        <a:rPr lang="en-US" sz="1400" dirty="0"/>
                        <a:t> &amp; Waldorf Development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Planning &amp; Developers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246737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Recycling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Waste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840549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Village Market Center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WC Planning &amp; Developers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605573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136418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765887"/>
                  </a:ext>
                </a:extLst>
              </a:tr>
              <a:tr h="30007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68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45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5814F-450D-D6C7-0F1C-3B22746D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05" y="339047"/>
            <a:ext cx="7886700" cy="952322"/>
          </a:xfrm>
        </p:spPr>
        <p:txBody>
          <a:bodyPr>
            <a:normAutofit/>
          </a:bodyPr>
          <a:lstStyle/>
          <a:p>
            <a:r>
              <a:rPr lang="en-US" sz="2400" b="1" dirty="0"/>
              <a:t>2026 CAB Dates (4</a:t>
            </a:r>
            <a:r>
              <a:rPr lang="en-US" sz="2400" b="1" baseline="30000" dirty="0"/>
              <a:t>th</a:t>
            </a:r>
            <a:r>
              <a:rPr lang="en-US" sz="2400" b="1" dirty="0"/>
              <a:t> Monday)</a:t>
            </a: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F98F713-5CC4-9418-ECBA-FC540A5491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201457"/>
              </p:ext>
            </p:extLst>
          </p:nvPr>
        </p:nvGraphicFramePr>
        <p:xfrm>
          <a:off x="236305" y="1291369"/>
          <a:ext cx="8681664" cy="43696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40832">
                  <a:extLst>
                    <a:ext uri="{9D8B030D-6E8A-4147-A177-3AD203B41FA5}">
                      <a16:colId xmlns:a16="http://schemas.microsoft.com/office/drawing/2014/main" val="4053935888"/>
                    </a:ext>
                  </a:extLst>
                </a:gridCol>
                <a:gridCol w="4340832">
                  <a:extLst>
                    <a:ext uri="{9D8B030D-6E8A-4147-A177-3AD203B41FA5}">
                      <a16:colId xmlns:a16="http://schemas.microsoft.com/office/drawing/2014/main" val="4243734972"/>
                    </a:ext>
                  </a:extLst>
                </a:gridCol>
              </a:tblGrid>
              <a:tr h="728282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January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July 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325873"/>
                  </a:ext>
                </a:extLst>
              </a:tr>
              <a:tr h="728282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February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August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88834"/>
                  </a:ext>
                </a:extLst>
              </a:tr>
              <a:tr h="728282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March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September 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053698"/>
                  </a:ext>
                </a:extLst>
              </a:tr>
              <a:tr h="728282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April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October 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23514"/>
                  </a:ext>
                </a:extLst>
              </a:tr>
              <a:tr h="728282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May 27*</a:t>
                      </a:r>
                    </a:p>
                    <a:p>
                      <a:pPr algn="ctr"/>
                      <a:r>
                        <a:rPr lang="en-US" b="0" dirty="0"/>
                        <a:t>(Changed due to Memorial Day)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November 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74082"/>
                  </a:ext>
                </a:extLst>
              </a:tr>
              <a:tr h="728282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June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December 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177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33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CB3540E5350B4F8430A3F167417D44" ma:contentTypeVersion="17" ma:contentTypeDescription="Create a new document." ma:contentTypeScope="" ma:versionID="820f4c0a1549e7a78f84bda6aa752e13">
  <xsd:schema xmlns:xsd="http://www.w3.org/2001/XMLSchema" xmlns:xs="http://www.w3.org/2001/XMLSchema" xmlns:p="http://schemas.microsoft.com/office/2006/metadata/properties" xmlns:ns2="61acbd0e-8d97-4eab-adf5-73367b499e5d" xmlns:ns3="58cd2864-a2ba-4bca-97be-cff8ac02128d" targetNamespace="http://schemas.microsoft.com/office/2006/metadata/properties" ma:root="true" ma:fieldsID="edb4ce8cbcc2bc81e859827885f5d58f" ns2:_="" ns3:_="">
    <xsd:import namespace="61acbd0e-8d97-4eab-adf5-73367b499e5d"/>
    <xsd:import namespace="58cd2864-a2ba-4bca-97be-cff8ac0212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Note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cbd0e-8d97-4eab-adf5-73367b499e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b48f011-0c99-48a8-b23c-e11e698ab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d2864-a2ba-4bca-97be-cff8ac02128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b5ab036-566d-4bc9-b3dd-50a0351051b0}" ma:internalName="TaxCatchAll" ma:showField="CatchAllData" ma:web="58cd2864-a2ba-4bca-97be-cff8ac0212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acbd0e-8d97-4eab-adf5-73367b499e5d">
      <Terms xmlns="http://schemas.microsoft.com/office/infopath/2007/PartnerControls"/>
    </lcf76f155ced4ddcb4097134ff3c332f>
    <TaxCatchAll xmlns="58cd2864-a2ba-4bca-97be-cff8ac02128d" xsi:nil="true"/>
    <Notes xmlns="61acbd0e-8d97-4eab-adf5-73367b499e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FD8A96-E928-4B12-BE72-245011CC31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acbd0e-8d97-4eab-adf5-73367b499e5d"/>
    <ds:schemaRef ds:uri="58cd2864-a2ba-4bca-97be-cff8ac0212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6D3E0D-95FC-487F-93F6-61A0DEBD08B6}">
  <ds:schemaRefs>
    <ds:schemaRef ds:uri="http://schemas.microsoft.com/office/2006/metadata/properties"/>
    <ds:schemaRef ds:uri="http://schemas.microsoft.com/office/infopath/2007/PartnerControls"/>
    <ds:schemaRef ds:uri="61acbd0e-8d97-4eab-adf5-73367b499e5d"/>
    <ds:schemaRef ds:uri="58cd2864-a2ba-4bca-97be-cff8ac02128d"/>
  </ds:schemaRefs>
</ds:datastoreItem>
</file>

<file path=customXml/itemProps3.xml><?xml version="1.0" encoding="utf-8"?>
<ds:datastoreItem xmlns:ds="http://schemas.openxmlformats.org/officeDocument/2006/customXml" ds:itemID="{B8EDE48B-6C8F-4434-8741-1F941D6233A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144f426-de02-4512-acd6-9be2667fce12}" enabled="1" method="Privileged" siteId="{a2a21b60-5625-43fe-a55a-52f5e111d71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243</TotalTime>
  <Words>475</Words>
  <Application>Microsoft Office PowerPoint</Application>
  <PresentationFormat>On-screen Show (4:3)</PresentationFormat>
  <Paragraphs>121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What’s Been Discussed (Past two years)</vt:lpstr>
      <vt:lpstr>In The Queue</vt:lpstr>
      <vt:lpstr>Topics of Interest/Concern</vt:lpstr>
      <vt:lpstr>2026 CAB Dates (4th Monday)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Roxanna Dunn</dc:creator>
  <cp:lastModifiedBy>Wilson, Alexandra</cp:lastModifiedBy>
  <cp:revision>8</cp:revision>
  <dcterms:created xsi:type="dcterms:W3CDTF">2025-10-10T19:14:49Z</dcterms:created>
  <dcterms:modified xsi:type="dcterms:W3CDTF">2025-10-22T22:55:41Z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0x01010079CB3540E5350B4F8430A3F167417D44</vt:lpwstr>
  </property>
  <property fmtid="{D5CDD505-2E9C-101B-9397-08002B2CF9AE}" pid="3" name="MediaServiceImageTags">
    <vt:lpwstr/>
  </property>
</Properties>
</file>